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sldIdLst>
    <p:sldId id="330" r:id="rId2"/>
    <p:sldId id="332" r:id="rId3"/>
    <p:sldId id="331" r:id="rId4"/>
    <p:sldId id="333" r:id="rId5"/>
    <p:sldId id="409" r:id="rId6"/>
    <p:sldId id="334" r:id="rId7"/>
    <p:sldId id="350" r:id="rId8"/>
    <p:sldId id="341" r:id="rId9"/>
    <p:sldId id="347" r:id="rId10"/>
    <p:sldId id="348" r:id="rId11"/>
    <p:sldId id="349" r:id="rId12"/>
    <p:sldId id="335" r:id="rId13"/>
    <p:sldId id="336" r:id="rId14"/>
    <p:sldId id="337" r:id="rId15"/>
    <p:sldId id="352" r:id="rId16"/>
    <p:sldId id="353" r:id="rId17"/>
    <p:sldId id="351" r:id="rId18"/>
    <p:sldId id="354" r:id="rId19"/>
    <p:sldId id="339" r:id="rId20"/>
    <p:sldId id="338" r:id="rId21"/>
    <p:sldId id="405" r:id="rId22"/>
    <p:sldId id="355" r:id="rId23"/>
    <p:sldId id="356" r:id="rId24"/>
    <p:sldId id="357" r:id="rId25"/>
    <p:sldId id="358" r:id="rId26"/>
    <p:sldId id="359" r:id="rId27"/>
    <p:sldId id="360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406" r:id="rId40"/>
    <p:sldId id="373" r:id="rId41"/>
    <p:sldId id="374" r:id="rId42"/>
    <p:sldId id="380" r:id="rId43"/>
    <p:sldId id="375" r:id="rId44"/>
    <p:sldId id="376" r:id="rId45"/>
    <p:sldId id="377" r:id="rId46"/>
    <p:sldId id="378" r:id="rId47"/>
    <p:sldId id="379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407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8" r:id="rId70"/>
    <p:sldId id="401" r:id="rId71"/>
    <p:sldId id="402" r:id="rId72"/>
    <p:sldId id="403" r:id="rId73"/>
    <p:sldId id="404" r:id="rId74"/>
    <p:sldId id="410" r:id="rId75"/>
    <p:sldId id="342" r:id="rId76"/>
    <p:sldId id="412" r:id="rId77"/>
    <p:sldId id="344" r:id="rId78"/>
  </p:sldIdLst>
  <p:sldSz cx="12192000" cy="6858000"/>
  <p:notesSz cx="6858000" cy="9144000"/>
  <p:embeddedFontLst>
    <p:embeddedFont>
      <p:font typeface="검은고딕 블랙" panose="00000A00000000000000" pitchFamily="50" charset="-127"/>
      <p:bold r:id="rId80"/>
    </p:embeddedFont>
    <p:embeddedFont>
      <p:font typeface="나눔스퀘어 네오 OTF Bold" panose="00000800000000000000" pitchFamily="50" charset="-127"/>
      <p:bold r:id="rId81"/>
    </p:embeddedFont>
    <p:embeddedFont>
      <p:font typeface="나눔스퀘어 네오 OTF ExtraBold" panose="00000900000000000000" pitchFamily="50" charset="-127"/>
      <p:bold r:id="rId82"/>
    </p:embeddedFont>
    <p:embeddedFont>
      <p:font typeface="나눔스퀘어 네오 OTF Heavy" panose="00000A00000000000000" pitchFamily="50" charset="-127"/>
      <p:bold r:id="rId83"/>
    </p:embeddedFont>
    <p:embeddedFont>
      <p:font typeface="나눔스퀘어 네오 OTF Light" panose="00000400000000000000" pitchFamily="50" charset="-127"/>
      <p:regular r:id="rId84"/>
    </p:embeddedFont>
    <p:embeddedFont>
      <p:font typeface="나눔스퀘어 네오 OTF Regular" panose="00000500000000000000" pitchFamily="50" charset="-127"/>
      <p:regular r:id="rId85"/>
    </p:embeddedFont>
    <p:embeddedFont>
      <p:font typeface="맑은 고딕" panose="020B0503020000020004" pitchFamily="50" charset="-127"/>
      <p:regular r:id="rId86"/>
      <p:bold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041"/>
    <a:srgbClr val="7A8797"/>
    <a:srgbClr val="FBFBFB"/>
    <a:srgbClr val="F16147"/>
    <a:srgbClr val="B156F7"/>
    <a:srgbClr val="1B1E31"/>
    <a:srgbClr val="EE36FF"/>
    <a:srgbClr val="0C0D16"/>
    <a:srgbClr val="282C47"/>
    <a:srgbClr val="1D3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26EAAA-77A4-4A1B-876B-18349F0405F1}" v="1" dt="2024-01-14T04:56:09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2781" autoAdjust="0"/>
  </p:normalViewPr>
  <p:slideViewPr>
    <p:cSldViewPr snapToGrid="0">
      <p:cViewPr varScale="1">
        <p:scale>
          <a:sx n="78" d="100"/>
          <a:sy n="78" d="100"/>
        </p:scale>
        <p:origin x="5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" userId="3f9d47f476fa9d03" providerId="LiveId" clId="{65777660-BDDC-4083-ADDE-8DD4295A6AC8}"/>
    <pc:docChg chg="undo redo custSel addSld delSld modSld sldOrd modMainMaster">
      <pc:chgData name="T" userId="3f9d47f476fa9d03" providerId="LiveId" clId="{65777660-BDDC-4083-ADDE-8DD4295A6AC8}" dt="2023-04-12T17:15:37.044" v="1659" actId="47"/>
      <pc:docMkLst>
        <pc:docMk/>
      </pc:docMkLst>
      <pc:sldChg chg="addSp delSp modSp del mod setBg">
        <pc:chgData name="T" userId="3f9d47f476fa9d03" providerId="LiveId" clId="{65777660-BDDC-4083-ADDE-8DD4295A6AC8}" dt="2023-04-12T17:10:04.920" v="1445" actId="47"/>
        <pc:sldMkLst>
          <pc:docMk/>
          <pc:sldMk cId="4136450328" sldId="315"/>
        </pc:sldMkLst>
        <pc:spChg chg="del">
          <ac:chgData name="T" userId="3f9d47f476fa9d03" providerId="LiveId" clId="{65777660-BDDC-4083-ADDE-8DD4295A6AC8}" dt="2023-04-12T16:17:53.871" v="1" actId="478"/>
          <ac:spMkLst>
            <pc:docMk/>
            <pc:sldMk cId="4136450328" sldId="315"/>
            <ac:spMk id="2" creationId="{16FEB9AA-54F2-2127-6480-A5420D12EEF0}"/>
          </ac:spMkLst>
        </pc:spChg>
        <pc:spChg chg="add mod">
          <ac:chgData name="T" userId="3f9d47f476fa9d03" providerId="LiveId" clId="{65777660-BDDC-4083-ADDE-8DD4295A6AC8}" dt="2023-04-12T16:18:15.338" v="10" actId="207"/>
          <ac:spMkLst>
            <pc:docMk/>
            <pc:sldMk cId="4136450328" sldId="315"/>
            <ac:spMk id="3" creationId="{27EED9F9-2BCF-FED1-D564-D00526F2EE52}"/>
          </ac:spMkLst>
        </pc:spChg>
        <pc:spChg chg="add mod">
          <ac:chgData name="T" userId="3f9d47f476fa9d03" providerId="LiveId" clId="{65777660-BDDC-4083-ADDE-8DD4295A6AC8}" dt="2023-04-12T16:18:22.859" v="13" actId="1076"/>
          <ac:spMkLst>
            <pc:docMk/>
            <pc:sldMk cId="4136450328" sldId="315"/>
            <ac:spMk id="4" creationId="{70AAA38C-DAED-30EF-0CBC-001C42364811}"/>
          </ac:spMkLst>
        </pc:spChg>
        <pc:spChg chg="add mod">
          <ac:chgData name="T" userId="3f9d47f476fa9d03" providerId="LiveId" clId="{65777660-BDDC-4083-ADDE-8DD4295A6AC8}" dt="2023-04-12T16:20:00.951" v="60" actId="207"/>
          <ac:spMkLst>
            <pc:docMk/>
            <pc:sldMk cId="4136450328" sldId="315"/>
            <ac:spMk id="5" creationId="{4BE3E99E-F223-2ABC-382F-BA514DF4D140}"/>
          </ac:spMkLst>
        </pc:spChg>
        <pc:spChg chg="del">
          <ac:chgData name="T" userId="3f9d47f476fa9d03" providerId="LiveId" clId="{65777660-BDDC-4083-ADDE-8DD4295A6AC8}" dt="2023-04-12T16:17:53.871" v="1" actId="478"/>
          <ac:spMkLst>
            <pc:docMk/>
            <pc:sldMk cId="4136450328" sldId="315"/>
            <ac:spMk id="22" creationId="{4C3E57D5-A843-7475-790E-DF6F7F263F30}"/>
          </ac:spMkLst>
        </pc:spChg>
        <pc:spChg chg="del">
          <ac:chgData name="T" userId="3f9d47f476fa9d03" providerId="LiveId" clId="{65777660-BDDC-4083-ADDE-8DD4295A6AC8}" dt="2023-04-12T16:17:53.871" v="1" actId="478"/>
          <ac:spMkLst>
            <pc:docMk/>
            <pc:sldMk cId="4136450328" sldId="315"/>
            <ac:spMk id="23" creationId="{DCF66E3A-3B69-96E8-66B6-6D5806F8AA2A}"/>
          </ac:spMkLst>
        </pc:spChg>
        <pc:picChg chg="add mod">
          <ac:chgData name="T" userId="3f9d47f476fa9d03" providerId="LiveId" clId="{65777660-BDDC-4083-ADDE-8DD4295A6AC8}" dt="2023-04-12T16:17:55.641" v="3" actId="1076"/>
          <ac:picMkLst>
            <pc:docMk/>
            <pc:sldMk cId="4136450328" sldId="315"/>
            <ac:picMk id="1026" creationId="{D4D733EB-A81C-6D92-879E-072864DD4945}"/>
          </ac:picMkLst>
        </pc:picChg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2656945079" sldId="316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2658129507" sldId="317"/>
        </pc:sldMkLst>
      </pc:sldChg>
      <pc:sldChg chg="modSp del">
        <pc:chgData name="T" userId="3f9d47f476fa9d03" providerId="LiveId" clId="{65777660-BDDC-4083-ADDE-8DD4295A6AC8}" dt="2023-04-12T17:15:37.044" v="1659" actId="47"/>
        <pc:sldMkLst>
          <pc:docMk/>
          <pc:sldMk cId="1454519854" sldId="318"/>
        </pc:sldMkLst>
        <pc:picChg chg="mod">
          <ac:chgData name="T" userId="3f9d47f476fa9d03" providerId="LiveId" clId="{65777660-BDDC-4083-ADDE-8DD4295A6AC8}" dt="2023-04-12T16:48:44.590" v="823" actId="1076"/>
          <ac:picMkLst>
            <pc:docMk/>
            <pc:sldMk cId="1454519854" sldId="318"/>
            <ac:picMk id="16" creationId="{6F2E08E7-B2AD-4AD0-FE90-19E738DC4A8E}"/>
          </ac:picMkLst>
        </pc:picChg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3359671912" sldId="319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4011084133" sldId="320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65800437" sldId="321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1090857736" sldId="322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105059980" sldId="323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3059809855" sldId="324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1101640824" sldId="325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2640940299" sldId="326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2938430330" sldId="327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4095583721" sldId="328"/>
        </pc:sldMkLst>
      </pc:sldChg>
      <pc:sldChg chg="del">
        <pc:chgData name="T" userId="3f9d47f476fa9d03" providerId="LiveId" clId="{65777660-BDDC-4083-ADDE-8DD4295A6AC8}" dt="2023-04-12T17:15:37.044" v="1659" actId="47"/>
        <pc:sldMkLst>
          <pc:docMk/>
          <pc:sldMk cId="1129452582" sldId="329"/>
        </pc:sldMkLst>
      </pc:sldChg>
      <pc:sldChg chg="addSp delSp modSp add mod setBg chgLayout">
        <pc:chgData name="T" userId="3f9d47f476fa9d03" providerId="LiveId" clId="{65777660-BDDC-4083-ADDE-8DD4295A6AC8}" dt="2023-04-12T16:28:59.778" v="148"/>
        <pc:sldMkLst>
          <pc:docMk/>
          <pc:sldMk cId="463923737" sldId="330"/>
        </pc:sldMkLst>
        <pc:spChg chg="del">
          <ac:chgData name="T" userId="3f9d47f476fa9d03" providerId="LiveId" clId="{65777660-BDDC-4083-ADDE-8DD4295A6AC8}" dt="2023-04-12T16:18:33.132" v="17" actId="478"/>
          <ac:spMkLst>
            <pc:docMk/>
            <pc:sldMk cId="463923737" sldId="330"/>
            <ac:spMk id="2" creationId="{16FEB9AA-54F2-2127-6480-A5420D12EEF0}"/>
          </ac:spMkLst>
        </pc:spChg>
        <pc:spChg chg="add mod">
          <ac:chgData name="T" userId="3f9d47f476fa9d03" providerId="LiveId" clId="{65777660-BDDC-4083-ADDE-8DD4295A6AC8}" dt="2023-04-12T16:28:59.778" v="148"/>
          <ac:spMkLst>
            <pc:docMk/>
            <pc:sldMk cId="463923737" sldId="330"/>
            <ac:spMk id="3" creationId="{617D8248-697F-F809-15F0-22CB33774CE5}"/>
          </ac:spMkLst>
        </pc:spChg>
        <pc:spChg chg="add del mod ord">
          <ac:chgData name="T" userId="3f9d47f476fa9d03" providerId="LiveId" clId="{65777660-BDDC-4083-ADDE-8DD4295A6AC8}" dt="2023-04-12T16:28:31.041" v="133"/>
          <ac:spMkLst>
            <pc:docMk/>
            <pc:sldMk cId="463923737" sldId="330"/>
            <ac:spMk id="4" creationId="{85965324-0F3A-6DB7-4617-57BA82A5BE3B}"/>
          </ac:spMkLst>
        </pc:spChg>
        <pc:spChg chg="add mod">
          <ac:chgData name="T" userId="3f9d47f476fa9d03" providerId="LiveId" clId="{65777660-BDDC-4083-ADDE-8DD4295A6AC8}" dt="2023-04-12T16:25:05.539" v="96" actId="571"/>
          <ac:spMkLst>
            <pc:docMk/>
            <pc:sldMk cId="463923737" sldId="330"/>
            <ac:spMk id="7" creationId="{1D022E50-F318-6F7A-6408-4713E9E59B62}"/>
          </ac:spMkLst>
        </pc:spChg>
        <pc:spChg chg="add del mod">
          <ac:chgData name="T" userId="3f9d47f476fa9d03" providerId="LiveId" clId="{65777660-BDDC-4083-ADDE-8DD4295A6AC8}" dt="2023-04-12T16:26:22.252" v="123" actId="478"/>
          <ac:spMkLst>
            <pc:docMk/>
            <pc:sldMk cId="463923737" sldId="330"/>
            <ac:spMk id="8" creationId="{8C821A33-DAF6-82A5-570B-E31099125BC3}"/>
          </ac:spMkLst>
        </pc:spChg>
        <pc:spChg chg="add mod">
          <ac:chgData name="T" userId="3f9d47f476fa9d03" providerId="LiveId" clId="{65777660-BDDC-4083-ADDE-8DD4295A6AC8}" dt="2023-04-12T16:28:54.334" v="147" actId="1076"/>
          <ac:spMkLst>
            <pc:docMk/>
            <pc:sldMk cId="463923737" sldId="330"/>
            <ac:spMk id="12" creationId="{8B9976AF-8C75-FA8F-0733-7F429964E88E}"/>
          </ac:spMkLst>
        </pc:spChg>
        <pc:spChg chg="del">
          <ac:chgData name="T" userId="3f9d47f476fa9d03" providerId="LiveId" clId="{65777660-BDDC-4083-ADDE-8DD4295A6AC8}" dt="2023-04-12T16:18:32.068" v="15" actId="478"/>
          <ac:spMkLst>
            <pc:docMk/>
            <pc:sldMk cId="463923737" sldId="330"/>
            <ac:spMk id="22" creationId="{4C3E57D5-A843-7475-790E-DF6F7F263F30}"/>
          </ac:spMkLst>
        </pc:spChg>
        <pc:spChg chg="del">
          <ac:chgData name="T" userId="3f9d47f476fa9d03" providerId="LiveId" clId="{65777660-BDDC-4083-ADDE-8DD4295A6AC8}" dt="2023-04-12T16:18:32.632" v="16" actId="478"/>
          <ac:spMkLst>
            <pc:docMk/>
            <pc:sldMk cId="463923737" sldId="330"/>
            <ac:spMk id="23" creationId="{DCF66E3A-3B69-96E8-66B6-6D5806F8AA2A}"/>
          </ac:spMkLst>
        </pc:spChg>
        <pc:picChg chg="add del mod ord modCrop">
          <ac:chgData name="T" userId="3f9d47f476fa9d03" providerId="LiveId" clId="{65777660-BDDC-4083-ADDE-8DD4295A6AC8}" dt="2023-04-12T16:24:05.420" v="74" actId="21"/>
          <ac:picMkLst>
            <pc:docMk/>
            <pc:sldMk cId="463923737" sldId="330"/>
            <ac:picMk id="6" creationId="{8EDD602E-B590-F313-F105-0C498E46A03B}"/>
          </ac:picMkLst>
        </pc:picChg>
        <pc:picChg chg="add del mod ord">
          <ac:chgData name="T" userId="3f9d47f476fa9d03" providerId="LiveId" clId="{65777660-BDDC-4083-ADDE-8DD4295A6AC8}" dt="2023-04-12T16:28:31.041" v="133"/>
          <ac:picMkLst>
            <pc:docMk/>
            <pc:sldMk cId="463923737" sldId="330"/>
            <ac:picMk id="10" creationId="{9DE09D22-8889-1453-731B-7D9864C2183A}"/>
          </ac:picMkLst>
        </pc:picChg>
        <pc:picChg chg="mod modCrop">
          <ac:chgData name="T" userId="3f9d47f476fa9d03" providerId="LiveId" clId="{65777660-BDDC-4083-ADDE-8DD4295A6AC8}" dt="2023-04-12T16:28:35.771" v="134" actId="18131"/>
          <ac:picMkLst>
            <pc:docMk/>
            <pc:sldMk cId="463923737" sldId="330"/>
            <ac:picMk id="11" creationId="{D060DC7D-4C23-8DFD-F685-26A716FFDA57}"/>
          </ac:picMkLst>
        </pc:picChg>
      </pc:sldChg>
      <pc:sldChg chg="addSp delSp modSp add mod">
        <pc:chgData name="T" userId="3f9d47f476fa9d03" providerId="LiveId" clId="{65777660-BDDC-4083-ADDE-8DD4295A6AC8}" dt="2023-04-12T16:34:45.214" v="354" actId="404"/>
        <pc:sldMkLst>
          <pc:docMk/>
          <pc:sldMk cId="2942229597" sldId="331"/>
        </pc:sldMkLst>
        <pc:spChg chg="add del mod">
          <ac:chgData name="T" userId="3f9d47f476fa9d03" providerId="LiveId" clId="{65777660-BDDC-4083-ADDE-8DD4295A6AC8}" dt="2023-04-12T16:29:32.373" v="183"/>
          <ac:spMkLst>
            <pc:docMk/>
            <pc:sldMk cId="2942229597" sldId="331"/>
            <ac:spMk id="2" creationId="{2682F2C9-1725-17FD-ADBC-0C2AE3F73790}"/>
          </ac:spMkLst>
        </pc:spChg>
        <pc:spChg chg="mod">
          <ac:chgData name="T" userId="3f9d47f476fa9d03" providerId="LiveId" clId="{65777660-BDDC-4083-ADDE-8DD4295A6AC8}" dt="2023-04-12T16:31:28.430" v="244" actId="1076"/>
          <ac:spMkLst>
            <pc:docMk/>
            <pc:sldMk cId="2942229597" sldId="331"/>
            <ac:spMk id="3" creationId="{617D8248-697F-F809-15F0-22CB33774CE5}"/>
          </ac:spMkLst>
        </pc:spChg>
        <pc:spChg chg="add del mod">
          <ac:chgData name="T" userId="3f9d47f476fa9d03" providerId="LiveId" clId="{65777660-BDDC-4083-ADDE-8DD4295A6AC8}" dt="2023-04-12T16:29:50.929" v="189" actId="478"/>
          <ac:spMkLst>
            <pc:docMk/>
            <pc:sldMk cId="2942229597" sldId="331"/>
            <ac:spMk id="4" creationId="{79324D8E-6F0F-B6DC-4DA2-34CBFDE8079E}"/>
          </ac:spMkLst>
        </pc:spChg>
        <pc:spChg chg="add mod topLvl">
          <ac:chgData name="T" userId="3f9d47f476fa9d03" providerId="LiveId" clId="{65777660-BDDC-4083-ADDE-8DD4295A6AC8}" dt="2023-04-12T16:30:14.692" v="205" actId="165"/>
          <ac:spMkLst>
            <pc:docMk/>
            <pc:sldMk cId="2942229597" sldId="331"/>
            <ac:spMk id="5" creationId="{AC20C3B4-B831-5A81-2F85-5915D506A4B1}"/>
          </ac:spMkLst>
        </pc:spChg>
        <pc:spChg chg="add mod topLvl">
          <ac:chgData name="T" userId="3f9d47f476fa9d03" providerId="LiveId" clId="{65777660-BDDC-4083-ADDE-8DD4295A6AC8}" dt="2023-04-12T16:30:14.692" v="205" actId="165"/>
          <ac:spMkLst>
            <pc:docMk/>
            <pc:sldMk cId="2942229597" sldId="331"/>
            <ac:spMk id="6" creationId="{9A948398-8BCF-2A65-A692-823517BAC0D3}"/>
          </ac:spMkLst>
        </pc:spChg>
        <pc:spChg chg="add mod topLvl">
          <ac:chgData name="T" userId="3f9d47f476fa9d03" providerId="LiveId" clId="{65777660-BDDC-4083-ADDE-8DD4295A6AC8}" dt="2023-04-12T16:30:14.692" v="205" actId="165"/>
          <ac:spMkLst>
            <pc:docMk/>
            <pc:sldMk cId="2942229597" sldId="331"/>
            <ac:spMk id="7" creationId="{FA2BCA03-4767-A910-3136-BFC4D9EEAE4C}"/>
          </ac:spMkLst>
        </pc:spChg>
        <pc:spChg chg="add mod topLvl">
          <ac:chgData name="T" userId="3f9d47f476fa9d03" providerId="LiveId" clId="{65777660-BDDC-4083-ADDE-8DD4295A6AC8}" dt="2023-04-12T16:30:14.692" v="205" actId="165"/>
          <ac:spMkLst>
            <pc:docMk/>
            <pc:sldMk cId="2942229597" sldId="331"/>
            <ac:spMk id="8" creationId="{74670544-0AD3-982C-1488-56BA27724DF8}"/>
          </ac:spMkLst>
        </pc:spChg>
        <pc:spChg chg="add mod">
          <ac:chgData name="T" userId="3f9d47f476fa9d03" providerId="LiveId" clId="{65777660-BDDC-4083-ADDE-8DD4295A6AC8}" dt="2023-04-12T16:34:45.214" v="354" actId="404"/>
          <ac:spMkLst>
            <pc:docMk/>
            <pc:sldMk cId="2942229597" sldId="331"/>
            <ac:spMk id="10" creationId="{F986A833-ABE7-B8E1-CF3F-0043E3041B10}"/>
          </ac:spMkLst>
        </pc:spChg>
        <pc:spChg chg="del">
          <ac:chgData name="T" userId="3f9d47f476fa9d03" providerId="LiveId" clId="{65777660-BDDC-4083-ADDE-8DD4295A6AC8}" dt="2023-04-12T16:29:10.457" v="151" actId="478"/>
          <ac:spMkLst>
            <pc:docMk/>
            <pc:sldMk cId="2942229597" sldId="331"/>
            <ac:spMk id="12" creationId="{8B9976AF-8C75-FA8F-0733-7F429964E88E}"/>
          </ac:spMkLst>
        </pc:spChg>
        <pc:spChg chg="add mod">
          <ac:chgData name="T" userId="3f9d47f476fa9d03" providerId="LiveId" clId="{65777660-BDDC-4083-ADDE-8DD4295A6AC8}" dt="2023-04-12T16:34:45.214" v="354" actId="404"/>
          <ac:spMkLst>
            <pc:docMk/>
            <pc:sldMk cId="2942229597" sldId="331"/>
            <ac:spMk id="13" creationId="{C516ADBD-AC10-4C64-26A0-F7EA65E879EE}"/>
          </ac:spMkLst>
        </pc:spChg>
        <pc:spChg chg="add mod">
          <ac:chgData name="T" userId="3f9d47f476fa9d03" providerId="LiveId" clId="{65777660-BDDC-4083-ADDE-8DD4295A6AC8}" dt="2023-04-12T16:34:45.214" v="354" actId="404"/>
          <ac:spMkLst>
            <pc:docMk/>
            <pc:sldMk cId="2942229597" sldId="331"/>
            <ac:spMk id="14" creationId="{85FC0CDA-5294-1CB4-4242-552D84B451B6}"/>
          </ac:spMkLst>
        </pc:spChg>
        <pc:spChg chg="add mod">
          <ac:chgData name="T" userId="3f9d47f476fa9d03" providerId="LiveId" clId="{65777660-BDDC-4083-ADDE-8DD4295A6AC8}" dt="2023-04-12T16:34:45.214" v="354" actId="404"/>
          <ac:spMkLst>
            <pc:docMk/>
            <pc:sldMk cId="2942229597" sldId="331"/>
            <ac:spMk id="15" creationId="{3478D326-88AD-1557-2D21-B2F86587A76B}"/>
          </ac:spMkLst>
        </pc:spChg>
        <pc:grpChg chg="add del mod">
          <ac:chgData name="T" userId="3f9d47f476fa9d03" providerId="LiveId" clId="{65777660-BDDC-4083-ADDE-8DD4295A6AC8}" dt="2023-04-12T16:30:14.692" v="205" actId="165"/>
          <ac:grpSpMkLst>
            <pc:docMk/>
            <pc:sldMk cId="2942229597" sldId="331"/>
            <ac:grpSpMk id="9" creationId="{DA76BE4F-E732-8A1F-2352-A980F8533BA0}"/>
          </ac:grpSpMkLst>
        </pc:grpChg>
        <pc:picChg chg="del">
          <ac:chgData name="T" userId="3f9d47f476fa9d03" providerId="LiveId" clId="{65777660-BDDC-4083-ADDE-8DD4295A6AC8}" dt="2023-04-12T16:29:09.401" v="150" actId="478"/>
          <ac:picMkLst>
            <pc:docMk/>
            <pc:sldMk cId="2942229597" sldId="331"/>
            <ac:picMk id="11" creationId="{D060DC7D-4C23-8DFD-F685-26A716FFDA57}"/>
          </ac:picMkLst>
        </pc:picChg>
      </pc:sldChg>
      <pc:sldChg chg="addSp delSp modSp add mod">
        <pc:chgData name="T" userId="3f9d47f476fa9d03" providerId="LiveId" clId="{65777660-BDDC-4083-ADDE-8DD4295A6AC8}" dt="2023-04-12T16:37:49.900" v="421" actId="11529"/>
        <pc:sldMkLst>
          <pc:docMk/>
          <pc:sldMk cId="2697101836" sldId="332"/>
        </pc:sldMkLst>
        <pc:spChg chg="mod">
          <ac:chgData name="T" userId="3f9d47f476fa9d03" providerId="LiveId" clId="{65777660-BDDC-4083-ADDE-8DD4295A6AC8}" dt="2023-04-12T16:34:29.300" v="351" actId="1076"/>
          <ac:spMkLst>
            <pc:docMk/>
            <pc:sldMk cId="2697101836" sldId="332"/>
            <ac:spMk id="3" creationId="{617D8248-697F-F809-15F0-22CB33774CE5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5" creationId="{AC20C3B4-B831-5A81-2F85-5915D506A4B1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6" creationId="{9A948398-8BCF-2A65-A692-823517BAC0D3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7" creationId="{FA2BCA03-4767-A910-3136-BFC4D9EEAE4C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8" creationId="{74670544-0AD3-982C-1488-56BA27724DF8}"/>
          </ac:spMkLst>
        </pc:spChg>
        <pc:spChg chg="add del mod ord">
          <ac:chgData name="T" userId="3f9d47f476fa9d03" providerId="LiveId" clId="{65777660-BDDC-4083-ADDE-8DD4295A6AC8}" dt="2023-04-12T16:33:34.925" v="333" actId="478"/>
          <ac:spMkLst>
            <pc:docMk/>
            <pc:sldMk cId="2697101836" sldId="332"/>
            <ac:spMk id="9" creationId="{FE7A1FA8-6166-889C-A1FD-C7EBD4BBE4E3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10" creationId="{F986A833-ABE7-B8E1-CF3F-0043E3041B10}"/>
          </ac:spMkLst>
        </pc:spChg>
        <pc:spChg chg="add mod">
          <ac:chgData name="T" userId="3f9d47f476fa9d03" providerId="LiveId" clId="{65777660-BDDC-4083-ADDE-8DD4295A6AC8}" dt="2023-04-12T16:34:28.033" v="350" actId="1076"/>
          <ac:spMkLst>
            <pc:docMk/>
            <pc:sldMk cId="2697101836" sldId="332"/>
            <ac:spMk id="11" creationId="{EFE34140-80E4-88EE-A4D4-F09D7DA6C57E}"/>
          </ac:spMkLst>
        </pc:spChg>
        <pc:spChg chg="add mod topLvl">
          <ac:chgData name="T" userId="3f9d47f476fa9d03" providerId="LiveId" clId="{65777660-BDDC-4083-ADDE-8DD4295A6AC8}" dt="2023-04-12T16:34:19.873" v="347" actId="165"/>
          <ac:spMkLst>
            <pc:docMk/>
            <pc:sldMk cId="2697101836" sldId="332"/>
            <ac:spMk id="12" creationId="{CCD09F4D-9963-1582-CB6D-959F83C889FC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13" creationId="{C516ADBD-AC10-4C64-26A0-F7EA65E879EE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14" creationId="{85FC0CDA-5294-1CB4-4242-552D84B451B6}"/>
          </ac:spMkLst>
        </pc:spChg>
        <pc:spChg chg="del">
          <ac:chgData name="T" userId="3f9d47f476fa9d03" providerId="LiveId" clId="{65777660-BDDC-4083-ADDE-8DD4295A6AC8}" dt="2023-04-12T16:31:37.624" v="246" actId="478"/>
          <ac:spMkLst>
            <pc:docMk/>
            <pc:sldMk cId="2697101836" sldId="332"/>
            <ac:spMk id="15" creationId="{3478D326-88AD-1557-2D21-B2F86587A76B}"/>
          </ac:spMkLst>
        </pc:spChg>
        <pc:spChg chg="add mod topLvl">
          <ac:chgData name="T" userId="3f9d47f476fa9d03" providerId="LiveId" clId="{65777660-BDDC-4083-ADDE-8DD4295A6AC8}" dt="2023-04-12T16:34:19.873" v="347" actId="165"/>
          <ac:spMkLst>
            <pc:docMk/>
            <pc:sldMk cId="2697101836" sldId="332"/>
            <ac:spMk id="16" creationId="{7ABED977-DDAF-3060-F698-AC9CFBF4003B}"/>
          </ac:spMkLst>
        </pc:spChg>
        <pc:spChg chg="add del">
          <ac:chgData name="T" userId="3f9d47f476fa9d03" providerId="LiveId" clId="{65777660-BDDC-4083-ADDE-8DD4295A6AC8}" dt="2023-04-12T16:37:49.900" v="421" actId="11529"/>
          <ac:spMkLst>
            <pc:docMk/>
            <pc:sldMk cId="2697101836" sldId="332"/>
            <ac:spMk id="18" creationId="{51B8AEFA-235D-FB78-C522-4A13D8DD497A}"/>
          </ac:spMkLst>
        </pc:spChg>
        <pc:grpChg chg="add del mod">
          <ac:chgData name="T" userId="3f9d47f476fa9d03" providerId="LiveId" clId="{65777660-BDDC-4083-ADDE-8DD4295A6AC8}" dt="2023-04-12T16:34:19.873" v="347" actId="165"/>
          <ac:grpSpMkLst>
            <pc:docMk/>
            <pc:sldMk cId="2697101836" sldId="332"/>
            <ac:grpSpMk id="17" creationId="{DDD28FF9-6D5E-CF53-87CE-D2581928A339}"/>
          </ac:grpSpMkLst>
        </pc:grpChg>
        <pc:picChg chg="add del mod ord modCrop">
          <ac:chgData name="T" userId="3f9d47f476fa9d03" providerId="LiveId" clId="{65777660-BDDC-4083-ADDE-8DD4295A6AC8}" dt="2023-04-12T16:33:35.526" v="334" actId="478"/>
          <ac:picMkLst>
            <pc:docMk/>
            <pc:sldMk cId="2697101836" sldId="332"/>
            <ac:picMk id="4" creationId="{DADAFA28-A4ED-D498-B723-872DC23ACE74}"/>
          </ac:picMkLst>
        </pc:picChg>
      </pc:sldChg>
      <pc:sldChg chg="addSp delSp modSp add mod">
        <pc:chgData name="T" userId="3f9d47f476fa9d03" providerId="LiveId" clId="{65777660-BDDC-4083-ADDE-8DD4295A6AC8}" dt="2023-04-12T16:43:31.362" v="637" actId="165"/>
        <pc:sldMkLst>
          <pc:docMk/>
          <pc:sldMk cId="3651612622" sldId="333"/>
        </pc:sldMkLst>
        <pc:spChg chg="add del mod ord">
          <ac:chgData name="T" userId="3f9d47f476fa9d03" providerId="LiveId" clId="{65777660-BDDC-4083-ADDE-8DD4295A6AC8}" dt="2023-04-12T16:36:16.884" v="388" actId="478"/>
          <ac:spMkLst>
            <pc:docMk/>
            <pc:sldMk cId="3651612622" sldId="333"/>
            <ac:spMk id="2" creationId="{7124A133-F209-21B0-D5B4-42E72E3AB860}"/>
          </ac:spMkLst>
        </pc:spChg>
        <pc:spChg chg="mod">
          <ac:chgData name="T" userId="3f9d47f476fa9d03" providerId="LiveId" clId="{65777660-BDDC-4083-ADDE-8DD4295A6AC8}" dt="2023-04-12T16:36:27.902" v="395" actId="120"/>
          <ac:spMkLst>
            <pc:docMk/>
            <pc:sldMk cId="3651612622" sldId="333"/>
            <ac:spMk id="3" creationId="{617D8248-697F-F809-15F0-22CB33774CE5}"/>
          </ac:spMkLst>
        </pc:spChg>
        <pc:spChg chg="add mod topLvl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4" creationId="{7F4ECC1F-6727-8944-78DC-8FE2957D8B00}"/>
          </ac:spMkLst>
        </pc:spChg>
        <pc:spChg chg="add mod topLvl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5" creationId="{4AF04061-2576-5BE1-10DC-F99CB3E0AC0A}"/>
          </ac:spMkLst>
        </pc:spChg>
        <pc:spChg chg="add mod topLvl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7" creationId="{54F59B1A-8856-E053-9286-E7EBAE937336}"/>
          </ac:spMkLst>
        </pc:spChg>
        <pc:spChg chg="mod">
          <ac:chgData name="T" userId="3f9d47f476fa9d03" providerId="LiveId" clId="{65777660-BDDC-4083-ADDE-8DD4295A6AC8}" dt="2023-04-12T16:37:09.347" v="419" actId="1035"/>
          <ac:spMkLst>
            <pc:docMk/>
            <pc:sldMk cId="3651612622" sldId="333"/>
            <ac:spMk id="11" creationId="{EFE34140-80E4-88EE-A4D4-F09D7DA6C57E}"/>
          </ac:spMkLst>
        </pc:spChg>
        <pc:spChg chg="del">
          <ac:chgData name="T" userId="3f9d47f476fa9d03" providerId="LiveId" clId="{65777660-BDDC-4083-ADDE-8DD4295A6AC8}" dt="2023-04-12T16:35:27.060" v="356" actId="478"/>
          <ac:spMkLst>
            <pc:docMk/>
            <pc:sldMk cId="3651612622" sldId="333"/>
            <ac:spMk id="12" creationId="{CCD09F4D-9963-1582-CB6D-959F83C889FC}"/>
          </ac:spMkLst>
        </pc:spChg>
        <pc:spChg chg="add del mod">
          <ac:chgData name="T" userId="3f9d47f476fa9d03" providerId="LiveId" clId="{65777660-BDDC-4083-ADDE-8DD4295A6AC8}" dt="2023-04-12T16:40:01.351" v="495"/>
          <ac:spMkLst>
            <pc:docMk/>
            <pc:sldMk cId="3651612622" sldId="333"/>
            <ac:spMk id="13" creationId="{7D573A28-58A9-DEE9-6333-0A976ECAE360}"/>
          </ac:spMkLst>
        </pc:spChg>
        <pc:spChg chg="add del mod topLvl">
          <ac:chgData name="T" userId="3f9d47f476fa9d03" providerId="LiveId" clId="{65777660-BDDC-4083-ADDE-8DD4295A6AC8}" dt="2023-04-12T16:43:07.870" v="629" actId="478"/>
          <ac:spMkLst>
            <pc:docMk/>
            <pc:sldMk cId="3651612622" sldId="333"/>
            <ac:spMk id="15" creationId="{D1341BBF-C166-31E7-D4B2-C3D46E3F34EE}"/>
          </ac:spMkLst>
        </pc:spChg>
        <pc:spChg chg="del">
          <ac:chgData name="T" userId="3f9d47f476fa9d03" providerId="LiveId" clId="{65777660-BDDC-4083-ADDE-8DD4295A6AC8}" dt="2023-04-12T16:35:27.484" v="357" actId="478"/>
          <ac:spMkLst>
            <pc:docMk/>
            <pc:sldMk cId="3651612622" sldId="333"/>
            <ac:spMk id="16" creationId="{7ABED977-DDAF-3060-F698-AC9CFBF4003B}"/>
          </ac:spMkLst>
        </pc:spChg>
        <pc:spChg chg="mod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18" creationId="{88AB307A-17A3-737A-959D-743E9859F465}"/>
          </ac:spMkLst>
        </pc:spChg>
        <pc:spChg chg="mod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19" creationId="{FC67A375-E2AF-3CE2-82CD-30C77959CCD1}"/>
          </ac:spMkLst>
        </pc:spChg>
        <pc:spChg chg="mod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20" creationId="{E564B9BA-7544-84AF-8266-71DE92DE3E3A}"/>
          </ac:spMkLst>
        </pc:spChg>
        <pc:spChg chg="add mod topLvl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22" creationId="{6C3123A6-F4C7-CC27-FEB3-95910A0C4CCC}"/>
          </ac:spMkLst>
        </pc:spChg>
        <pc:spChg chg="add mod topLvl">
          <ac:chgData name="T" userId="3f9d47f476fa9d03" providerId="LiveId" clId="{65777660-BDDC-4083-ADDE-8DD4295A6AC8}" dt="2023-04-12T16:43:31.362" v="637" actId="165"/>
          <ac:spMkLst>
            <pc:docMk/>
            <pc:sldMk cId="3651612622" sldId="333"/>
            <ac:spMk id="25" creationId="{C0734A3E-87CA-C188-4874-B3C38CA6E9F6}"/>
          </ac:spMkLst>
        </pc:spChg>
        <pc:grpChg chg="add del mod">
          <ac:chgData name="T" userId="3f9d47f476fa9d03" providerId="LiveId" clId="{65777660-BDDC-4083-ADDE-8DD4295A6AC8}" dt="2023-04-12T16:37:57.950" v="426" actId="165"/>
          <ac:grpSpMkLst>
            <pc:docMk/>
            <pc:sldMk cId="3651612622" sldId="333"/>
            <ac:grpSpMk id="6" creationId="{B2FE1D86-F873-9D5F-158C-885EB3B381CE}"/>
          </ac:grpSpMkLst>
        </pc:grpChg>
        <pc:grpChg chg="add del mod">
          <ac:chgData name="T" userId="3f9d47f476fa9d03" providerId="LiveId" clId="{65777660-BDDC-4083-ADDE-8DD4295A6AC8}" dt="2023-04-12T16:38:53.469" v="456" actId="165"/>
          <ac:grpSpMkLst>
            <pc:docMk/>
            <pc:sldMk cId="3651612622" sldId="333"/>
            <ac:grpSpMk id="8" creationId="{7B98B6AA-17FC-F85E-8B7D-7A2499CD3DC0}"/>
          </ac:grpSpMkLst>
        </pc:grpChg>
        <pc:grpChg chg="add del mod">
          <ac:chgData name="T" userId="3f9d47f476fa9d03" providerId="LiveId" clId="{65777660-BDDC-4083-ADDE-8DD4295A6AC8}" dt="2023-04-12T16:39:10.844" v="463" actId="165"/>
          <ac:grpSpMkLst>
            <pc:docMk/>
            <pc:sldMk cId="3651612622" sldId="333"/>
            <ac:grpSpMk id="9" creationId="{2AB68BDC-E742-9CC6-9E2E-9DDA7713151D}"/>
          </ac:grpSpMkLst>
        </pc:grpChg>
        <pc:grpChg chg="add mod topLvl">
          <ac:chgData name="T" userId="3f9d47f476fa9d03" providerId="LiveId" clId="{65777660-BDDC-4083-ADDE-8DD4295A6AC8}" dt="2023-04-12T16:43:31.362" v="637" actId="165"/>
          <ac:grpSpMkLst>
            <pc:docMk/>
            <pc:sldMk cId="3651612622" sldId="333"/>
            <ac:grpSpMk id="10" creationId="{8234EB46-0751-BEF9-ED27-5EA954FAD8F0}"/>
          </ac:grpSpMkLst>
        </pc:grpChg>
        <pc:grpChg chg="add mod topLvl">
          <ac:chgData name="T" userId="3f9d47f476fa9d03" providerId="LiveId" clId="{65777660-BDDC-4083-ADDE-8DD4295A6AC8}" dt="2023-04-12T16:43:31.362" v="637" actId="165"/>
          <ac:grpSpMkLst>
            <pc:docMk/>
            <pc:sldMk cId="3651612622" sldId="333"/>
            <ac:grpSpMk id="17" creationId="{FF92C6D3-7C27-81C9-73CE-B478A3D7331D}"/>
          </ac:grpSpMkLst>
        </pc:grpChg>
        <pc:grpChg chg="add del mod">
          <ac:chgData name="T" userId="3f9d47f476fa9d03" providerId="LiveId" clId="{65777660-BDDC-4083-ADDE-8DD4295A6AC8}" dt="2023-04-12T16:41:15.972" v="562" actId="165"/>
          <ac:grpSpMkLst>
            <pc:docMk/>
            <pc:sldMk cId="3651612622" sldId="333"/>
            <ac:grpSpMk id="23" creationId="{536F1DD9-C5F5-F5BF-077D-F7542F40CF4A}"/>
          </ac:grpSpMkLst>
        </pc:grpChg>
        <pc:grpChg chg="add del mod">
          <ac:chgData name="T" userId="3f9d47f476fa9d03" providerId="LiveId" clId="{65777660-BDDC-4083-ADDE-8DD4295A6AC8}" dt="2023-04-12T16:43:31.362" v="637" actId="165"/>
          <ac:grpSpMkLst>
            <pc:docMk/>
            <pc:sldMk cId="3651612622" sldId="333"/>
            <ac:grpSpMk id="26" creationId="{1D646C1C-E626-3531-6EF0-81987912700C}"/>
          </ac:grpSpMkLst>
        </pc:grpChg>
        <pc:picChg chg="mod topLvl">
          <ac:chgData name="T" userId="3f9d47f476fa9d03" providerId="LiveId" clId="{65777660-BDDC-4083-ADDE-8DD4295A6AC8}" dt="2023-04-12T16:43:31.362" v="637" actId="165"/>
          <ac:picMkLst>
            <pc:docMk/>
            <pc:sldMk cId="3651612622" sldId="333"/>
            <ac:picMk id="14" creationId="{B4D08F06-C2DC-DBC4-D32B-3E241E8CBC5B}"/>
          </ac:picMkLst>
        </pc:picChg>
        <pc:picChg chg="add del mod topLvl">
          <ac:chgData name="T" userId="3f9d47f476fa9d03" providerId="LiveId" clId="{65777660-BDDC-4083-ADDE-8DD4295A6AC8}" dt="2023-04-12T16:41:50.990" v="572"/>
          <ac:picMkLst>
            <pc:docMk/>
            <pc:sldMk cId="3651612622" sldId="333"/>
            <ac:picMk id="21" creationId="{4969844F-254D-F3E1-B23C-F05E75EB0977}"/>
          </ac:picMkLst>
        </pc:picChg>
        <pc:picChg chg="mod topLvl">
          <ac:chgData name="T" userId="3f9d47f476fa9d03" providerId="LiveId" clId="{65777660-BDDC-4083-ADDE-8DD4295A6AC8}" dt="2023-04-12T16:43:31.362" v="637" actId="165"/>
          <ac:picMkLst>
            <pc:docMk/>
            <pc:sldMk cId="3651612622" sldId="333"/>
            <ac:picMk id="24" creationId="{04789054-1DB1-B137-3E0D-253107E8C478}"/>
          </ac:picMkLst>
        </pc:picChg>
        <pc:picChg chg="add del">
          <ac:chgData name="T" userId="3f9d47f476fa9d03" providerId="LiveId" clId="{65777660-BDDC-4083-ADDE-8DD4295A6AC8}" dt="2023-04-12T16:40:01.351" v="495"/>
          <ac:picMkLst>
            <pc:docMk/>
            <pc:sldMk cId="3651612622" sldId="333"/>
            <ac:picMk id="2050" creationId="{A9FA06FE-A2FF-DBE2-6105-532C821803A7}"/>
          </ac:picMkLst>
        </pc:picChg>
        <pc:picChg chg="add del mod">
          <ac:chgData name="T" userId="3f9d47f476fa9d03" providerId="LiveId" clId="{65777660-BDDC-4083-ADDE-8DD4295A6AC8}" dt="2023-04-12T16:41:50.990" v="572"/>
          <ac:picMkLst>
            <pc:docMk/>
            <pc:sldMk cId="3651612622" sldId="333"/>
            <ac:picMk id="2052" creationId="{5B0ADCCB-087D-C33F-E67D-E6360CAA39EC}"/>
          </ac:picMkLst>
        </pc:picChg>
      </pc:sldChg>
      <pc:sldChg chg="addSp delSp modSp add mod">
        <pc:chgData name="T" userId="3f9d47f476fa9d03" providerId="LiveId" clId="{65777660-BDDC-4083-ADDE-8DD4295A6AC8}" dt="2023-04-12T16:45:42.855" v="701" actId="1076"/>
        <pc:sldMkLst>
          <pc:docMk/>
          <pc:sldMk cId="3895411832" sldId="334"/>
        </pc:sldMkLst>
        <pc:spChg chg="add mod">
          <ac:chgData name="T" userId="3f9d47f476fa9d03" providerId="LiveId" clId="{65777660-BDDC-4083-ADDE-8DD4295A6AC8}" dt="2023-04-12T16:45:42.855" v="701" actId="1076"/>
          <ac:spMkLst>
            <pc:docMk/>
            <pc:sldMk cId="3895411832" sldId="334"/>
            <ac:spMk id="2" creationId="{B9FE084A-9E31-1EE4-FC85-1DB2C20C3CB5}"/>
          </ac:spMkLst>
        </pc:spChg>
        <pc:spChg chg="add mod">
          <ac:chgData name="T" userId="3f9d47f476fa9d03" providerId="LiveId" clId="{65777660-BDDC-4083-ADDE-8DD4295A6AC8}" dt="2023-04-12T16:45:42.855" v="701" actId="1076"/>
          <ac:spMkLst>
            <pc:docMk/>
            <pc:sldMk cId="3895411832" sldId="334"/>
            <ac:spMk id="6" creationId="{28BA7D71-4161-A460-D888-8CF9B2DE1B42}"/>
          </ac:spMkLst>
        </pc:spChg>
        <pc:spChg chg="add mod">
          <ac:chgData name="T" userId="3f9d47f476fa9d03" providerId="LiveId" clId="{65777660-BDDC-4083-ADDE-8DD4295A6AC8}" dt="2023-04-12T16:45:11.562" v="670"/>
          <ac:spMkLst>
            <pc:docMk/>
            <pc:sldMk cId="3895411832" sldId="334"/>
            <ac:spMk id="8" creationId="{3516DE82-86CE-FD5F-48F0-942D655DEC18}"/>
          </ac:spMkLst>
        </pc:spChg>
        <pc:spChg chg="add mod">
          <ac:chgData name="T" userId="3f9d47f476fa9d03" providerId="LiveId" clId="{65777660-BDDC-4083-ADDE-8DD4295A6AC8}" dt="2023-04-12T16:45:11.562" v="670"/>
          <ac:spMkLst>
            <pc:docMk/>
            <pc:sldMk cId="3895411832" sldId="334"/>
            <ac:spMk id="9" creationId="{1468AADF-4BBA-BF1C-DD34-C2080FEE868B}"/>
          </ac:spMkLst>
        </pc:spChg>
        <pc:spChg chg="add mod">
          <ac:chgData name="T" userId="3f9d47f476fa9d03" providerId="LiveId" clId="{65777660-BDDC-4083-ADDE-8DD4295A6AC8}" dt="2023-04-12T16:45:22.489" v="683"/>
          <ac:spMkLst>
            <pc:docMk/>
            <pc:sldMk cId="3895411832" sldId="334"/>
            <ac:spMk id="12" creationId="{E2CF3781-20C6-B3E0-2C5C-EA1A08DACB5F}"/>
          </ac:spMkLst>
        </pc:spChg>
        <pc:spChg chg="add mod">
          <ac:chgData name="T" userId="3f9d47f476fa9d03" providerId="LiveId" clId="{65777660-BDDC-4083-ADDE-8DD4295A6AC8}" dt="2023-04-12T16:45:22.489" v="683"/>
          <ac:spMkLst>
            <pc:docMk/>
            <pc:sldMk cId="3895411832" sldId="334"/>
            <ac:spMk id="13" creationId="{90E87DA5-931F-4141-BA60-82FD1872EB30}"/>
          </ac:spMkLst>
        </pc:spChg>
        <pc:spChg chg="add mod">
          <ac:chgData name="T" userId="3f9d47f476fa9d03" providerId="LiveId" clId="{65777660-BDDC-4083-ADDE-8DD4295A6AC8}" dt="2023-04-12T16:45:21.706" v="681"/>
          <ac:spMkLst>
            <pc:docMk/>
            <pc:sldMk cId="3895411832" sldId="334"/>
            <ac:spMk id="15" creationId="{56CF7B92-ED5C-EB52-C16B-8686BB0E2BC0}"/>
          </ac:spMkLst>
        </pc:spChg>
        <pc:spChg chg="add mod">
          <ac:chgData name="T" userId="3f9d47f476fa9d03" providerId="LiveId" clId="{65777660-BDDC-4083-ADDE-8DD4295A6AC8}" dt="2023-04-12T16:45:21.706" v="681"/>
          <ac:spMkLst>
            <pc:docMk/>
            <pc:sldMk cId="3895411832" sldId="334"/>
            <ac:spMk id="16" creationId="{7A334FE9-B7F3-EA7B-B733-06074C6D3C7D}"/>
          </ac:spMkLst>
        </pc:spChg>
        <pc:spChg chg="add mod">
          <ac:chgData name="T" userId="3f9d47f476fa9d03" providerId="LiveId" clId="{65777660-BDDC-4083-ADDE-8DD4295A6AC8}" dt="2023-04-12T16:45:21.498" v="680"/>
          <ac:spMkLst>
            <pc:docMk/>
            <pc:sldMk cId="3895411832" sldId="334"/>
            <ac:spMk id="21" creationId="{02F53C7A-BC2E-732B-3A61-15494508ED19}"/>
          </ac:spMkLst>
        </pc:spChg>
        <pc:spChg chg="del">
          <ac:chgData name="T" userId="3f9d47f476fa9d03" providerId="LiveId" clId="{65777660-BDDC-4083-ADDE-8DD4295A6AC8}" dt="2023-04-12T16:43:36.130" v="639" actId="478"/>
          <ac:spMkLst>
            <pc:docMk/>
            <pc:sldMk cId="3895411832" sldId="334"/>
            <ac:spMk id="22" creationId="{6C3123A6-F4C7-CC27-FEB3-95910A0C4CCC}"/>
          </ac:spMkLst>
        </pc:spChg>
        <pc:spChg chg="add mod">
          <ac:chgData name="T" userId="3f9d47f476fa9d03" providerId="LiveId" clId="{65777660-BDDC-4083-ADDE-8DD4295A6AC8}" dt="2023-04-12T16:45:21.498" v="680"/>
          <ac:spMkLst>
            <pc:docMk/>
            <pc:sldMk cId="3895411832" sldId="334"/>
            <ac:spMk id="23" creationId="{8F3409CF-7A9B-5517-66D3-2EC22DD4143D}"/>
          </ac:spMkLst>
        </pc:spChg>
        <pc:spChg chg="del">
          <ac:chgData name="T" userId="3f9d47f476fa9d03" providerId="LiveId" clId="{65777660-BDDC-4083-ADDE-8DD4295A6AC8}" dt="2023-04-12T16:43:36.130" v="639" actId="478"/>
          <ac:spMkLst>
            <pc:docMk/>
            <pc:sldMk cId="3895411832" sldId="334"/>
            <ac:spMk id="25" creationId="{C0734A3E-87CA-C188-4874-B3C38CA6E9F6}"/>
          </ac:spMkLst>
        </pc:spChg>
        <pc:spChg chg="add mod">
          <ac:chgData name="T" userId="3f9d47f476fa9d03" providerId="LiveId" clId="{65777660-BDDC-4083-ADDE-8DD4295A6AC8}" dt="2023-04-12T16:45:23.505" v="685"/>
          <ac:spMkLst>
            <pc:docMk/>
            <pc:sldMk cId="3895411832" sldId="334"/>
            <ac:spMk id="26" creationId="{D2B4C759-105C-AC91-A339-EA76091F993C}"/>
          </ac:spMkLst>
        </pc:spChg>
        <pc:spChg chg="add mod">
          <ac:chgData name="T" userId="3f9d47f476fa9d03" providerId="LiveId" clId="{65777660-BDDC-4083-ADDE-8DD4295A6AC8}" dt="2023-04-12T16:45:23.505" v="685"/>
          <ac:spMkLst>
            <pc:docMk/>
            <pc:sldMk cId="3895411832" sldId="334"/>
            <ac:spMk id="27" creationId="{81F24A14-A127-68D3-A23D-BF89BCED42BC}"/>
          </ac:spMkLst>
        </pc:spChg>
        <pc:spChg chg="add mod">
          <ac:chgData name="T" userId="3f9d47f476fa9d03" providerId="LiveId" clId="{65777660-BDDC-4083-ADDE-8DD4295A6AC8}" dt="2023-04-12T16:45:42.855" v="701" actId="1076"/>
          <ac:spMkLst>
            <pc:docMk/>
            <pc:sldMk cId="3895411832" sldId="334"/>
            <ac:spMk id="28" creationId="{2A0E01A1-3D12-DA43-4AF8-E719394B07BF}"/>
          </ac:spMkLst>
        </pc:spChg>
        <pc:spChg chg="add mod">
          <ac:chgData name="T" userId="3f9d47f476fa9d03" providerId="LiveId" clId="{65777660-BDDC-4083-ADDE-8DD4295A6AC8}" dt="2023-04-12T16:45:42.855" v="701" actId="1076"/>
          <ac:spMkLst>
            <pc:docMk/>
            <pc:sldMk cId="3895411832" sldId="334"/>
            <ac:spMk id="29" creationId="{825BF127-E3F6-9E91-0B0D-DD0924DC6D9E}"/>
          </ac:spMkLst>
        </pc:spChg>
        <pc:spChg chg="add mod">
          <ac:chgData name="T" userId="3f9d47f476fa9d03" providerId="LiveId" clId="{65777660-BDDC-4083-ADDE-8DD4295A6AC8}" dt="2023-04-12T16:45:42.855" v="701" actId="1076"/>
          <ac:spMkLst>
            <pc:docMk/>
            <pc:sldMk cId="3895411832" sldId="334"/>
            <ac:spMk id="30" creationId="{89776338-0F58-6CC1-BD77-F6103142664E}"/>
          </ac:spMkLst>
        </pc:spChg>
        <pc:spChg chg="add mod">
          <ac:chgData name="T" userId="3f9d47f476fa9d03" providerId="LiveId" clId="{65777660-BDDC-4083-ADDE-8DD4295A6AC8}" dt="2023-04-12T16:45:42.855" v="701" actId="1076"/>
          <ac:spMkLst>
            <pc:docMk/>
            <pc:sldMk cId="3895411832" sldId="334"/>
            <ac:spMk id="31" creationId="{BDF49D65-EDAE-177E-5CEA-B71043988954}"/>
          </ac:spMkLst>
        </pc:spChg>
        <pc:grpChg chg="del">
          <ac:chgData name="T" userId="3f9d47f476fa9d03" providerId="LiveId" clId="{65777660-BDDC-4083-ADDE-8DD4295A6AC8}" dt="2023-04-12T16:43:41.334" v="641" actId="478"/>
          <ac:grpSpMkLst>
            <pc:docMk/>
            <pc:sldMk cId="3895411832" sldId="334"/>
            <ac:grpSpMk id="10" creationId="{8234EB46-0751-BEF9-ED27-5EA954FAD8F0}"/>
          </ac:grpSpMkLst>
        </pc:grpChg>
        <pc:grpChg chg="del">
          <ac:chgData name="T" userId="3f9d47f476fa9d03" providerId="LiveId" clId="{65777660-BDDC-4083-ADDE-8DD4295A6AC8}" dt="2023-04-12T16:43:38.886" v="640" actId="478"/>
          <ac:grpSpMkLst>
            <pc:docMk/>
            <pc:sldMk cId="3895411832" sldId="334"/>
            <ac:grpSpMk id="17" creationId="{FF92C6D3-7C27-81C9-73CE-B478A3D7331D}"/>
          </ac:grpSpMkLst>
        </pc:grpChg>
        <pc:picChg chg="del">
          <ac:chgData name="T" userId="3f9d47f476fa9d03" providerId="LiveId" clId="{65777660-BDDC-4083-ADDE-8DD4295A6AC8}" dt="2023-04-12T16:43:41.334" v="641" actId="478"/>
          <ac:picMkLst>
            <pc:docMk/>
            <pc:sldMk cId="3895411832" sldId="334"/>
            <ac:picMk id="14" creationId="{B4D08F06-C2DC-DBC4-D32B-3E241E8CBC5B}"/>
          </ac:picMkLst>
        </pc:picChg>
        <pc:picChg chg="del">
          <ac:chgData name="T" userId="3f9d47f476fa9d03" providerId="LiveId" clId="{65777660-BDDC-4083-ADDE-8DD4295A6AC8}" dt="2023-04-12T16:43:38.886" v="640" actId="478"/>
          <ac:picMkLst>
            <pc:docMk/>
            <pc:sldMk cId="3895411832" sldId="334"/>
            <ac:picMk id="24" creationId="{04789054-1DB1-B137-3E0D-253107E8C478}"/>
          </ac:picMkLst>
        </pc:picChg>
        <pc:picChg chg="add mod">
          <ac:chgData name="T" userId="3f9d47f476fa9d03" providerId="LiveId" clId="{65777660-BDDC-4083-ADDE-8DD4295A6AC8}" dt="2023-04-12T16:44:10.741" v="645" actId="732"/>
          <ac:picMkLst>
            <pc:docMk/>
            <pc:sldMk cId="3895411832" sldId="334"/>
            <ac:picMk id="7170" creationId="{71EAA1B8-E64E-048D-D2CD-B6C26A1315D4}"/>
          </ac:picMkLst>
        </pc:picChg>
      </pc:sldChg>
      <pc:sldChg chg="addSp delSp modSp add mod">
        <pc:chgData name="T" userId="3f9d47f476fa9d03" providerId="LiveId" clId="{65777660-BDDC-4083-ADDE-8DD4295A6AC8}" dt="2023-04-12T16:50:19.016" v="917" actId="1076"/>
        <pc:sldMkLst>
          <pc:docMk/>
          <pc:sldMk cId="594865674" sldId="335"/>
        </pc:sldMkLst>
        <pc:spChg chg="del">
          <ac:chgData name="T" userId="3f9d47f476fa9d03" providerId="LiveId" clId="{65777660-BDDC-4083-ADDE-8DD4295A6AC8}" dt="2023-04-12T16:45:57.844" v="705" actId="478"/>
          <ac:spMkLst>
            <pc:docMk/>
            <pc:sldMk cId="594865674" sldId="335"/>
            <ac:spMk id="2" creationId="{B9FE084A-9E31-1EE4-FC85-1DB2C20C3CB5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4" creationId="{28C1BD86-0EA2-19AC-A5BF-9729DF2FE3FC}"/>
          </ac:spMkLst>
        </pc:spChg>
        <pc:spChg chg="del">
          <ac:chgData name="T" userId="3f9d47f476fa9d03" providerId="LiveId" clId="{65777660-BDDC-4083-ADDE-8DD4295A6AC8}" dt="2023-04-12T16:45:57.844" v="705" actId="478"/>
          <ac:spMkLst>
            <pc:docMk/>
            <pc:sldMk cId="594865674" sldId="335"/>
            <ac:spMk id="6" creationId="{28BA7D71-4161-A460-D888-8CF9B2DE1B42}"/>
          </ac:spMkLst>
        </pc:spChg>
        <pc:spChg chg="mod">
          <ac:chgData name="T" userId="3f9d47f476fa9d03" providerId="LiveId" clId="{65777660-BDDC-4083-ADDE-8DD4295A6AC8}" dt="2023-04-12T16:46:09.674" v="709"/>
          <ac:spMkLst>
            <pc:docMk/>
            <pc:sldMk cId="594865674" sldId="335"/>
            <ac:spMk id="7" creationId="{3CF5D84F-B192-FFD4-2CB6-B3F2BEDB717A}"/>
          </ac:spMkLst>
        </pc:spChg>
        <pc:spChg chg="mod">
          <ac:chgData name="T" userId="3f9d47f476fa9d03" providerId="LiveId" clId="{65777660-BDDC-4083-ADDE-8DD4295A6AC8}" dt="2023-04-12T16:46:09.674" v="709"/>
          <ac:spMkLst>
            <pc:docMk/>
            <pc:sldMk cId="594865674" sldId="335"/>
            <ac:spMk id="8" creationId="{2345781D-EB9C-693D-62FA-FD4BB1035A44}"/>
          </ac:spMkLst>
        </pc:spChg>
        <pc:spChg chg="mod">
          <ac:chgData name="T" userId="3f9d47f476fa9d03" providerId="LiveId" clId="{65777660-BDDC-4083-ADDE-8DD4295A6AC8}" dt="2023-04-12T16:46:09.674" v="709"/>
          <ac:spMkLst>
            <pc:docMk/>
            <pc:sldMk cId="594865674" sldId="335"/>
            <ac:spMk id="9" creationId="{502510AE-5ED3-21C4-A972-B6D2ED6D7CCF}"/>
          </ac:spMkLst>
        </pc:spChg>
        <pc:spChg chg="add mod">
          <ac:chgData name="T" userId="3f9d47f476fa9d03" providerId="LiveId" clId="{65777660-BDDC-4083-ADDE-8DD4295A6AC8}" dt="2023-04-12T16:46:26.633" v="720" actId="571"/>
          <ac:spMkLst>
            <pc:docMk/>
            <pc:sldMk cId="594865674" sldId="335"/>
            <ac:spMk id="10" creationId="{67787012-CBD9-4C4A-30A4-8CE3F0D80646}"/>
          </ac:spMkLst>
        </pc:spChg>
        <pc:spChg chg="add mod">
          <ac:chgData name="T" userId="3f9d47f476fa9d03" providerId="LiveId" clId="{65777660-BDDC-4083-ADDE-8DD4295A6AC8}" dt="2023-04-12T16:46:26.426" v="719"/>
          <ac:spMkLst>
            <pc:docMk/>
            <pc:sldMk cId="594865674" sldId="335"/>
            <ac:spMk id="12" creationId="{B2859EEC-7231-F774-9196-AA00A15C38BB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3" creationId="{4A41BE99-D3A9-2BD1-B63E-C8CC0FE0075E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4" creationId="{57523DAD-B937-6FEA-7215-4A1B94FFD45F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5" creationId="{AB0672E1-2B89-997D-BF55-2A87385D8198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6" creationId="{BD8A8727-4D62-0709-18B5-F3E1A8D3785D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7" creationId="{56098DAB-703D-5EF4-F9F7-F68EC04AE0F1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8" creationId="{A151810B-6A7D-AFEC-A666-D4D4565A9702}"/>
          </ac:spMkLst>
        </pc:spChg>
        <pc:spChg chg="add mod">
          <ac:chgData name="T" userId="3f9d47f476fa9d03" providerId="LiveId" clId="{65777660-BDDC-4083-ADDE-8DD4295A6AC8}" dt="2023-04-12T16:48:22.249" v="818" actId="1076"/>
          <ac:spMkLst>
            <pc:docMk/>
            <pc:sldMk cId="594865674" sldId="335"/>
            <ac:spMk id="19" creationId="{79222F49-D9AF-8552-F1D1-83D2F7AA851E}"/>
          </ac:spMkLst>
        </pc:spChg>
        <pc:spChg chg="add mod">
          <ac:chgData name="T" userId="3f9d47f476fa9d03" providerId="LiveId" clId="{65777660-BDDC-4083-ADDE-8DD4295A6AC8}" dt="2023-04-12T16:49:53.660" v="910" actId="1076"/>
          <ac:spMkLst>
            <pc:docMk/>
            <pc:sldMk cId="594865674" sldId="335"/>
            <ac:spMk id="20" creationId="{71211DF1-543E-A8DB-BED8-3666C502760A}"/>
          </ac:spMkLst>
        </pc:spChg>
        <pc:spChg chg="add del mod">
          <ac:chgData name="T" userId="3f9d47f476fa9d03" providerId="LiveId" clId="{65777660-BDDC-4083-ADDE-8DD4295A6AC8}" dt="2023-04-12T16:50:06.728" v="913" actId="478"/>
          <ac:spMkLst>
            <pc:docMk/>
            <pc:sldMk cId="594865674" sldId="335"/>
            <ac:spMk id="21" creationId="{AE82B1DF-A21F-F9AD-D30D-84D8CD1F0BC9}"/>
          </ac:spMkLst>
        </pc:spChg>
        <pc:spChg chg="add mod">
          <ac:chgData name="T" userId="3f9d47f476fa9d03" providerId="LiveId" clId="{65777660-BDDC-4083-ADDE-8DD4295A6AC8}" dt="2023-04-12T16:50:19.016" v="917" actId="1076"/>
          <ac:spMkLst>
            <pc:docMk/>
            <pc:sldMk cId="594865674" sldId="335"/>
            <ac:spMk id="22" creationId="{71BE8150-2DFE-2449-80E8-0E90A2B4ADCE}"/>
          </ac:spMkLst>
        </pc:spChg>
        <pc:spChg chg="add mod">
          <ac:chgData name="T" userId="3f9d47f476fa9d03" providerId="LiveId" clId="{65777660-BDDC-4083-ADDE-8DD4295A6AC8}" dt="2023-04-12T16:50:19.016" v="917" actId="1076"/>
          <ac:spMkLst>
            <pc:docMk/>
            <pc:sldMk cId="594865674" sldId="335"/>
            <ac:spMk id="23" creationId="{B8EE1383-0EC8-27A0-EDA5-6F473ED62337}"/>
          </ac:spMkLst>
        </pc:spChg>
        <pc:spChg chg="add mod">
          <ac:chgData name="T" userId="3f9d47f476fa9d03" providerId="LiveId" clId="{65777660-BDDC-4083-ADDE-8DD4295A6AC8}" dt="2023-04-12T16:50:19.016" v="917" actId="1076"/>
          <ac:spMkLst>
            <pc:docMk/>
            <pc:sldMk cId="594865674" sldId="335"/>
            <ac:spMk id="24" creationId="{4F3EC3BD-8D3B-EA45-AB64-8CDF2ED8ECEA}"/>
          </ac:spMkLst>
        </pc:spChg>
        <pc:spChg chg="add mod">
          <ac:chgData name="T" userId="3f9d47f476fa9d03" providerId="LiveId" clId="{65777660-BDDC-4083-ADDE-8DD4295A6AC8}" dt="2023-04-12T16:50:19.016" v="917" actId="1076"/>
          <ac:spMkLst>
            <pc:docMk/>
            <pc:sldMk cId="594865674" sldId="335"/>
            <ac:spMk id="25" creationId="{779515CB-7C6F-9430-2660-0F5D3045BF92}"/>
          </ac:spMkLst>
        </pc:spChg>
        <pc:spChg chg="del">
          <ac:chgData name="T" userId="3f9d47f476fa9d03" providerId="LiveId" clId="{65777660-BDDC-4083-ADDE-8DD4295A6AC8}" dt="2023-04-12T16:45:57.203" v="704" actId="478"/>
          <ac:spMkLst>
            <pc:docMk/>
            <pc:sldMk cId="594865674" sldId="335"/>
            <ac:spMk id="28" creationId="{2A0E01A1-3D12-DA43-4AF8-E719394B07BF}"/>
          </ac:spMkLst>
        </pc:spChg>
        <pc:spChg chg="del">
          <ac:chgData name="T" userId="3f9d47f476fa9d03" providerId="LiveId" clId="{65777660-BDDC-4083-ADDE-8DD4295A6AC8}" dt="2023-04-12T16:45:57.203" v="704" actId="478"/>
          <ac:spMkLst>
            <pc:docMk/>
            <pc:sldMk cId="594865674" sldId="335"/>
            <ac:spMk id="29" creationId="{825BF127-E3F6-9E91-0B0D-DD0924DC6D9E}"/>
          </ac:spMkLst>
        </pc:spChg>
        <pc:spChg chg="del">
          <ac:chgData name="T" userId="3f9d47f476fa9d03" providerId="LiveId" clId="{65777660-BDDC-4083-ADDE-8DD4295A6AC8}" dt="2023-04-12T16:45:57.203" v="704" actId="478"/>
          <ac:spMkLst>
            <pc:docMk/>
            <pc:sldMk cId="594865674" sldId="335"/>
            <ac:spMk id="30" creationId="{89776338-0F58-6CC1-BD77-F6103142664E}"/>
          </ac:spMkLst>
        </pc:spChg>
        <pc:spChg chg="del">
          <ac:chgData name="T" userId="3f9d47f476fa9d03" providerId="LiveId" clId="{65777660-BDDC-4083-ADDE-8DD4295A6AC8}" dt="2023-04-12T16:45:57.203" v="704" actId="478"/>
          <ac:spMkLst>
            <pc:docMk/>
            <pc:sldMk cId="594865674" sldId="335"/>
            <ac:spMk id="31" creationId="{BDF49D65-EDAE-177E-5CEA-B71043988954}"/>
          </ac:spMkLst>
        </pc:spChg>
        <pc:grpChg chg="add mod">
          <ac:chgData name="T" userId="3f9d47f476fa9d03" providerId="LiveId" clId="{65777660-BDDC-4083-ADDE-8DD4295A6AC8}" dt="2023-04-12T16:49:53.660" v="910" actId="1076"/>
          <ac:grpSpMkLst>
            <pc:docMk/>
            <pc:sldMk cId="594865674" sldId="335"/>
            <ac:grpSpMk id="5" creationId="{6D194089-D5E2-146B-1D2A-2F1B1DC0E82D}"/>
          </ac:grpSpMkLst>
        </pc:grpChg>
        <pc:picChg chg="del">
          <ac:chgData name="T" userId="3f9d47f476fa9d03" providerId="LiveId" clId="{65777660-BDDC-4083-ADDE-8DD4295A6AC8}" dt="2023-04-12T16:45:55.643" v="703" actId="478"/>
          <ac:picMkLst>
            <pc:docMk/>
            <pc:sldMk cId="594865674" sldId="335"/>
            <ac:picMk id="7170" creationId="{71EAA1B8-E64E-048D-D2CD-B6C26A1315D4}"/>
          </ac:picMkLst>
        </pc:picChg>
      </pc:sldChg>
      <pc:sldChg chg="addSp delSp modSp add mod ord">
        <pc:chgData name="T" userId="3f9d47f476fa9d03" providerId="LiveId" clId="{65777660-BDDC-4083-ADDE-8DD4295A6AC8}" dt="2023-04-12T16:52:44.111" v="1047" actId="1076"/>
        <pc:sldMkLst>
          <pc:docMk/>
          <pc:sldMk cId="1522851669" sldId="336"/>
        </pc:sldMkLst>
        <pc:spChg chg="add del mod ord topLvl">
          <ac:chgData name="T" userId="3f9d47f476fa9d03" providerId="LiveId" clId="{65777660-BDDC-4083-ADDE-8DD4295A6AC8}" dt="2023-04-12T16:52:44.111" v="1047" actId="1076"/>
          <ac:spMkLst>
            <pc:docMk/>
            <pc:sldMk cId="1522851669" sldId="336"/>
            <ac:spMk id="2" creationId="{8AAAD016-E87F-3129-519D-E10BCAB207C6}"/>
          </ac:spMkLst>
        </pc:spChg>
        <pc:spChg chg="mod topLvl">
          <ac:chgData name="T" userId="3f9d47f476fa9d03" providerId="LiveId" clId="{65777660-BDDC-4083-ADDE-8DD4295A6AC8}" dt="2023-04-12T16:52:44.111" v="1047" actId="1076"/>
          <ac:spMkLst>
            <pc:docMk/>
            <pc:sldMk cId="1522851669" sldId="336"/>
            <ac:spMk id="3" creationId="{617D8248-697F-F809-15F0-22CB33774CE5}"/>
          </ac:spMkLst>
        </pc:spChg>
        <pc:spChg chg="add mod">
          <ac:chgData name="T" userId="3f9d47f476fa9d03" providerId="LiveId" clId="{65777660-BDDC-4083-ADDE-8DD4295A6AC8}" dt="2023-04-12T16:51:57.252" v="984"/>
          <ac:spMkLst>
            <pc:docMk/>
            <pc:sldMk cId="1522851669" sldId="336"/>
            <ac:spMk id="4" creationId="{10CF07E0-3B83-5041-3845-BE5C0C47C0F2}"/>
          </ac:spMkLst>
        </pc:spChg>
        <pc:spChg chg="add mod">
          <ac:chgData name="T" userId="3f9d47f476fa9d03" providerId="LiveId" clId="{65777660-BDDC-4083-ADDE-8DD4295A6AC8}" dt="2023-04-12T16:51:57.037" v="983"/>
          <ac:spMkLst>
            <pc:docMk/>
            <pc:sldMk cId="1522851669" sldId="336"/>
            <ac:spMk id="5" creationId="{F6B9353D-6729-E8B3-C24F-C51174036FF3}"/>
          </ac:spMkLst>
        </pc:spChg>
        <pc:spChg chg="add mod">
          <ac:chgData name="T" userId="3f9d47f476fa9d03" providerId="LiveId" clId="{65777660-BDDC-4083-ADDE-8DD4295A6AC8}" dt="2023-04-12T16:51:56.829" v="982"/>
          <ac:spMkLst>
            <pc:docMk/>
            <pc:sldMk cId="1522851669" sldId="336"/>
            <ac:spMk id="6" creationId="{1E2669EE-8151-8FD2-5933-AC0FED321CFD}"/>
          </ac:spMkLst>
        </pc:spChg>
        <pc:spChg chg="add mod topLvl">
          <ac:chgData name="T" userId="3f9d47f476fa9d03" providerId="LiveId" clId="{65777660-BDDC-4083-ADDE-8DD4295A6AC8}" dt="2023-04-12T16:52:44.111" v="1047" actId="1076"/>
          <ac:spMkLst>
            <pc:docMk/>
            <pc:sldMk cId="1522851669" sldId="336"/>
            <ac:spMk id="7" creationId="{4B044753-1964-FD6B-26C9-C887210F6DCB}"/>
          </ac:spMkLst>
        </pc:spChg>
        <pc:spChg chg="add mod topLvl">
          <ac:chgData name="T" userId="3f9d47f476fa9d03" providerId="LiveId" clId="{65777660-BDDC-4083-ADDE-8DD4295A6AC8}" dt="2023-04-12T16:52:44.111" v="1047" actId="1076"/>
          <ac:spMkLst>
            <pc:docMk/>
            <pc:sldMk cId="1522851669" sldId="336"/>
            <ac:spMk id="8" creationId="{84A6391D-E1A9-89A8-58AB-65B11AE15D72}"/>
          </ac:spMkLst>
        </pc:spChg>
        <pc:spChg chg="add mod topLvl">
          <ac:chgData name="T" userId="3f9d47f476fa9d03" providerId="LiveId" clId="{65777660-BDDC-4083-ADDE-8DD4295A6AC8}" dt="2023-04-12T16:52:44.111" v="1047" actId="1076"/>
          <ac:spMkLst>
            <pc:docMk/>
            <pc:sldMk cId="1522851669" sldId="336"/>
            <ac:spMk id="9" creationId="{C8B7B999-4DB3-412D-9EAD-9ADB4516DAF4}"/>
          </ac:spMkLst>
        </pc:spChg>
        <pc:spChg chg="add mod topLvl">
          <ac:chgData name="T" userId="3f9d47f476fa9d03" providerId="LiveId" clId="{65777660-BDDC-4083-ADDE-8DD4295A6AC8}" dt="2023-04-12T16:52:44.111" v="1047" actId="1076"/>
          <ac:spMkLst>
            <pc:docMk/>
            <pc:sldMk cId="1522851669" sldId="336"/>
            <ac:spMk id="10" creationId="{745B178D-6C9C-42D3-6CE3-DEAAFF87D53B}"/>
          </ac:spMkLst>
        </pc:spChg>
        <pc:spChg chg="del">
          <ac:chgData name="T" userId="3f9d47f476fa9d03" providerId="LiveId" clId="{65777660-BDDC-4083-ADDE-8DD4295A6AC8}" dt="2023-04-12T16:50:34.151" v="922" actId="478"/>
          <ac:spMkLst>
            <pc:docMk/>
            <pc:sldMk cId="1522851669" sldId="336"/>
            <ac:spMk id="12" creationId="{8B9976AF-8C75-FA8F-0733-7F429964E88E}"/>
          </ac:spMkLst>
        </pc:spChg>
        <pc:grpChg chg="add del mod">
          <ac:chgData name="T" userId="3f9d47f476fa9d03" providerId="LiveId" clId="{65777660-BDDC-4083-ADDE-8DD4295A6AC8}" dt="2023-04-12T16:52:29.281" v="1045" actId="165"/>
          <ac:grpSpMkLst>
            <pc:docMk/>
            <pc:sldMk cId="1522851669" sldId="336"/>
            <ac:grpSpMk id="13" creationId="{1C6EE6EB-1E4A-A7C2-3BE3-59DA7D5CC28A}"/>
          </ac:grpSpMkLst>
        </pc:grpChg>
        <pc:picChg chg="del">
          <ac:chgData name="T" userId="3f9d47f476fa9d03" providerId="LiveId" clId="{65777660-BDDC-4083-ADDE-8DD4295A6AC8}" dt="2023-04-12T16:50:33.071" v="921" actId="478"/>
          <ac:picMkLst>
            <pc:docMk/>
            <pc:sldMk cId="1522851669" sldId="336"/>
            <ac:picMk id="11" creationId="{D060DC7D-4C23-8DFD-F685-26A716FFDA57}"/>
          </ac:picMkLst>
        </pc:picChg>
      </pc:sldChg>
      <pc:sldChg chg="addSp delSp modSp add mod ord">
        <pc:chgData name="T" userId="3f9d47f476fa9d03" providerId="LiveId" clId="{65777660-BDDC-4083-ADDE-8DD4295A6AC8}" dt="2023-04-12T16:54:21.448" v="1144" actId="165"/>
        <pc:sldMkLst>
          <pc:docMk/>
          <pc:sldMk cId="2046257983" sldId="337"/>
        </pc:sldMkLst>
        <pc:spChg chg="mod">
          <ac:chgData name="T" userId="3f9d47f476fa9d03" providerId="LiveId" clId="{65777660-BDDC-4083-ADDE-8DD4295A6AC8}" dt="2023-04-12T16:53:33.949" v="1066" actId="20577"/>
          <ac:spMkLst>
            <pc:docMk/>
            <pc:sldMk cId="2046257983" sldId="337"/>
            <ac:spMk id="3" creationId="{617D8248-697F-F809-15F0-22CB33774CE5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4" creationId="{28C1BD86-0EA2-19AC-A5BF-9729DF2FE3FC}"/>
          </ac:spMkLst>
        </pc:spChg>
        <pc:spChg chg="mod topLvl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7" creationId="{3CF5D84F-B192-FFD4-2CB6-B3F2BEDB717A}"/>
          </ac:spMkLst>
        </pc:spChg>
        <pc:spChg chg="mod topLvl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8" creationId="{2345781D-EB9C-693D-62FA-FD4BB1035A44}"/>
          </ac:spMkLst>
        </pc:spChg>
        <pc:spChg chg="mod topLvl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9" creationId="{502510AE-5ED3-21C4-A972-B6D2ED6D7CCF}"/>
          </ac:spMkLst>
        </pc:spChg>
        <pc:spChg chg="mod">
          <ac:chgData name="T" userId="3f9d47f476fa9d03" providerId="LiveId" clId="{65777660-BDDC-4083-ADDE-8DD4295A6AC8}" dt="2023-04-12T16:54:16.768" v="1138"/>
          <ac:spMkLst>
            <pc:docMk/>
            <pc:sldMk cId="2046257983" sldId="337"/>
            <ac:spMk id="12" creationId="{B5CF6410-8499-AB84-09F8-679CAFEA914F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3" creationId="{4A41BE99-D3A9-2BD1-B63E-C8CC0FE0075E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4" creationId="{57523DAD-B937-6FEA-7215-4A1B94FFD45F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5" creationId="{AB0672E1-2B89-997D-BF55-2A87385D8198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6" creationId="{BD8A8727-4D62-0709-18B5-F3E1A8D3785D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7" creationId="{56098DAB-703D-5EF4-F9F7-F68EC04AE0F1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8" creationId="{A151810B-6A7D-AFEC-A666-D4D4565A9702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19" creationId="{79222F49-D9AF-8552-F1D1-83D2F7AA851E}"/>
          </ac:spMkLst>
        </pc:spChg>
        <pc:spChg chg="del">
          <ac:chgData name="T" userId="3f9d47f476fa9d03" providerId="LiveId" clId="{65777660-BDDC-4083-ADDE-8DD4295A6AC8}" dt="2023-04-12T16:53:29.764" v="1052" actId="478"/>
          <ac:spMkLst>
            <pc:docMk/>
            <pc:sldMk cId="2046257983" sldId="337"/>
            <ac:spMk id="20" creationId="{71211DF1-543E-A8DB-BED8-3666C502760A}"/>
          </ac:spMkLst>
        </pc:spChg>
        <pc:spChg chg="mod">
          <ac:chgData name="T" userId="3f9d47f476fa9d03" providerId="LiveId" clId="{65777660-BDDC-4083-ADDE-8DD4295A6AC8}" dt="2023-04-12T16:54:16.768" v="1138"/>
          <ac:spMkLst>
            <pc:docMk/>
            <pc:sldMk cId="2046257983" sldId="337"/>
            <ac:spMk id="21" creationId="{1D05134F-9758-88B5-E20A-CB3E28D76AF0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22" creationId="{71BE8150-2DFE-2449-80E8-0E90A2B4ADCE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23" creationId="{B8EE1383-0EC8-27A0-EDA5-6F473ED62337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24" creationId="{4F3EC3BD-8D3B-EA45-AB64-8CDF2ED8ECEA}"/>
          </ac:spMkLst>
        </pc:spChg>
        <pc:spChg chg="del">
          <ac:chgData name="T" userId="3f9d47f476fa9d03" providerId="LiveId" clId="{65777660-BDDC-4083-ADDE-8DD4295A6AC8}" dt="2023-04-12T16:53:28.765" v="1051" actId="478"/>
          <ac:spMkLst>
            <pc:docMk/>
            <pc:sldMk cId="2046257983" sldId="337"/>
            <ac:spMk id="25" creationId="{779515CB-7C6F-9430-2660-0F5D3045BF92}"/>
          </ac:spMkLst>
        </pc:spChg>
        <pc:spChg chg="mod">
          <ac:chgData name="T" userId="3f9d47f476fa9d03" providerId="LiveId" clId="{65777660-BDDC-4083-ADDE-8DD4295A6AC8}" dt="2023-04-12T16:54:16.768" v="1138"/>
          <ac:spMkLst>
            <pc:docMk/>
            <pc:sldMk cId="2046257983" sldId="337"/>
            <ac:spMk id="26" creationId="{8664B35D-C36B-DC1C-FFB7-79FEDEB5EB92}"/>
          </ac:spMkLst>
        </pc:spChg>
        <pc:spChg chg="mod">
          <ac:chgData name="T" userId="3f9d47f476fa9d03" providerId="LiveId" clId="{65777660-BDDC-4083-ADDE-8DD4295A6AC8}" dt="2023-04-12T16:54:15.960" v="1135"/>
          <ac:spMkLst>
            <pc:docMk/>
            <pc:sldMk cId="2046257983" sldId="337"/>
            <ac:spMk id="28" creationId="{006EA7BF-8783-A701-2E24-8E0453D9BE5F}"/>
          </ac:spMkLst>
        </pc:spChg>
        <pc:spChg chg="mod">
          <ac:chgData name="T" userId="3f9d47f476fa9d03" providerId="LiveId" clId="{65777660-BDDC-4083-ADDE-8DD4295A6AC8}" dt="2023-04-12T16:54:15.960" v="1135"/>
          <ac:spMkLst>
            <pc:docMk/>
            <pc:sldMk cId="2046257983" sldId="337"/>
            <ac:spMk id="29" creationId="{2B0D0887-769C-DF28-8075-173040AC194F}"/>
          </ac:spMkLst>
        </pc:spChg>
        <pc:spChg chg="mod">
          <ac:chgData name="T" userId="3f9d47f476fa9d03" providerId="LiveId" clId="{65777660-BDDC-4083-ADDE-8DD4295A6AC8}" dt="2023-04-12T16:54:15.960" v="1135"/>
          <ac:spMkLst>
            <pc:docMk/>
            <pc:sldMk cId="2046257983" sldId="337"/>
            <ac:spMk id="30" creationId="{F450FBF4-ED6B-AFC9-909C-4AF80F67FBC8}"/>
          </ac:spMkLst>
        </pc:spChg>
        <pc:spChg chg="mod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32" creationId="{987384C2-B4DD-4CF8-9892-37BA78054BFC}"/>
          </ac:spMkLst>
        </pc:spChg>
        <pc:spChg chg="mod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33" creationId="{10A08263-CF57-6675-CB71-F4780ED72CD6}"/>
          </ac:spMkLst>
        </pc:spChg>
        <pc:spChg chg="mod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34" creationId="{C9BF0BDA-6927-53FE-665C-1B69B5A86C0C}"/>
          </ac:spMkLst>
        </pc:spChg>
        <pc:spChg chg="mod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36" creationId="{A50C4B66-16C1-8E42-FC72-F6395E307181}"/>
          </ac:spMkLst>
        </pc:spChg>
        <pc:spChg chg="mod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37" creationId="{B3B58223-EE09-FBB9-B4A7-83F63E5F889E}"/>
          </ac:spMkLst>
        </pc:spChg>
        <pc:spChg chg="mod">
          <ac:chgData name="T" userId="3f9d47f476fa9d03" providerId="LiveId" clId="{65777660-BDDC-4083-ADDE-8DD4295A6AC8}" dt="2023-04-12T16:54:21.448" v="1144" actId="165"/>
          <ac:spMkLst>
            <pc:docMk/>
            <pc:sldMk cId="2046257983" sldId="337"/>
            <ac:spMk id="38" creationId="{15C0E581-31EE-0D36-E0C1-FDE382A9C0E9}"/>
          </ac:spMkLst>
        </pc:spChg>
        <pc:grpChg chg="add del mod">
          <ac:chgData name="T" userId="3f9d47f476fa9d03" providerId="LiveId" clId="{65777660-BDDC-4083-ADDE-8DD4295A6AC8}" dt="2023-04-12T16:53:46.489" v="1071" actId="165"/>
          <ac:grpSpMkLst>
            <pc:docMk/>
            <pc:sldMk cId="2046257983" sldId="337"/>
            <ac:grpSpMk id="2" creationId="{45A2D176-1D0C-09AC-CFB3-5F1766F2A59E}"/>
          </ac:grpSpMkLst>
        </pc:grpChg>
        <pc:grpChg chg="del">
          <ac:chgData name="T" userId="3f9d47f476fa9d03" providerId="LiveId" clId="{65777660-BDDC-4083-ADDE-8DD4295A6AC8}" dt="2023-04-12T16:53:37.705" v="1067" actId="165"/>
          <ac:grpSpMkLst>
            <pc:docMk/>
            <pc:sldMk cId="2046257983" sldId="337"/>
            <ac:grpSpMk id="5" creationId="{6D194089-D5E2-146B-1D2A-2F1B1DC0E82D}"/>
          </ac:grpSpMkLst>
        </pc:grpChg>
        <pc:grpChg chg="add mod topLvl">
          <ac:chgData name="T" userId="3f9d47f476fa9d03" providerId="LiveId" clId="{65777660-BDDC-4083-ADDE-8DD4295A6AC8}" dt="2023-04-12T16:54:21.448" v="1144" actId="165"/>
          <ac:grpSpMkLst>
            <pc:docMk/>
            <pc:sldMk cId="2046257983" sldId="337"/>
            <ac:grpSpMk id="6" creationId="{7C21A994-1342-BBBD-F527-25EC680F1F3D}"/>
          </ac:grpSpMkLst>
        </pc:grpChg>
        <pc:grpChg chg="add mod">
          <ac:chgData name="T" userId="3f9d47f476fa9d03" providerId="LiveId" clId="{65777660-BDDC-4083-ADDE-8DD4295A6AC8}" dt="2023-04-12T16:54:16.768" v="1138"/>
          <ac:grpSpMkLst>
            <pc:docMk/>
            <pc:sldMk cId="2046257983" sldId="337"/>
            <ac:grpSpMk id="10" creationId="{E9063409-1C54-09D1-93F7-5F2640B7B733}"/>
          </ac:grpSpMkLst>
        </pc:grpChg>
        <pc:grpChg chg="add mod">
          <ac:chgData name="T" userId="3f9d47f476fa9d03" providerId="LiveId" clId="{65777660-BDDC-4083-ADDE-8DD4295A6AC8}" dt="2023-04-12T16:54:15.960" v="1135"/>
          <ac:grpSpMkLst>
            <pc:docMk/>
            <pc:sldMk cId="2046257983" sldId="337"/>
            <ac:grpSpMk id="27" creationId="{8E2FF2FF-507E-77FA-3462-C2FC665D1DC9}"/>
          </ac:grpSpMkLst>
        </pc:grpChg>
        <pc:grpChg chg="add mod topLvl">
          <ac:chgData name="T" userId="3f9d47f476fa9d03" providerId="LiveId" clId="{65777660-BDDC-4083-ADDE-8DD4295A6AC8}" dt="2023-04-12T16:54:21.448" v="1144" actId="165"/>
          <ac:grpSpMkLst>
            <pc:docMk/>
            <pc:sldMk cId="2046257983" sldId="337"/>
            <ac:grpSpMk id="31" creationId="{14515583-6F4C-672F-AB16-FD8B249A4615}"/>
          </ac:grpSpMkLst>
        </pc:grpChg>
        <pc:grpChg chg="add mod topLvl">
          <ac:chgData name="T" userId="3f9d47f476fa9d03" providerId="LiveId" clId="{65777660-BDDC-4083-ADDE-8DD4295A6AC8}" dt="2023-04-12T16:54:21.448" v="1144" actId="165"/>
          <ac:grpSpMkLst>
            <pc:docMk/>
            <pc:sldMk cId="2046257983" sldId="337"/>
            <ac:grpSpMk id="35" creationId="{E6327317-5618-30D8-7E08-4B1BE790B86D}"/>
          </ac:grpSpMkLst>
        </pc:grpChg>
        <pc:grpChg chg="add del mod">
          <ac:chgData name="T" userId="3f9d47f476fa9d03" providerId="LiveId" clId="{65777660-BDDC-4083-ADDE-8DD4295A6AC8}" dt="2023-04-12T16:54:21.448" v="1144" actId="165"/>
          <ac:grpSpMkLst>
            <pc:docMk/>
            <pc:sldMk cId="2046257983" sldId="337"/>
            <ac:grpSpMk id="39" creationId="{2063215B-2F3C-1A7A-797E-2820BD8C9717}"/>
          </ac:grpSpMkLst>
        </pc:grpChg>
      </pc:sldChg>
      <pc:sldChg chg="addSp delSp modSp add mod">
        <pc:chgData name="T" userId="3f9d47f476fa9d03" providerId="LiveId" clId="{65777660-BDDC-4083-ADDE-8DD4295A6AC8}" dt="2023-04-12T16:55:57.247" v="1176" actId="165"/>
        <pc:sldMkLst>
          <pc:docMk/>
          <pc:sldMk cId="3981827990" sldId="338"/>
        </pc:sldMkLst>
        <pc:spChg chg="mod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2" creationId="{057C29DA-495B-EAA9-21AB-C481675DB8CF}"/>
          </ac:spMkLst>
        </pc:spChg>
        <pc:spChg chg="mod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3" creationId="{80E8A6C2-D304-8212-8567-B3FAD34A4B1C}"/>
          </ac:spMkLst>
        </pc:spChg>
        <pc:spChg chg="mod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4" creationId="{23C506BB-191F-DBF0-F7CD-616B36F4655F}"/>
          </ac:spMkLst>
        </pc:spChg>
        <pc:spChg chg="add mod topLvl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5" creationId="{8685E84A-A367-3DD8-DB0F-333B2EE65EE1}"/>
          </ac:spMkLst>
        </pc:spChg>
        <pc:spChg chg="mod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7" creationId="{7606C054-1000-0C45-2028-52A062132467}"/>
          </ac:spMkLst>
        </pc:spChg>
        <pc:spChg chg="mod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8" creationId="{EDF3C43B-B100-55D3-0974-B67921AF6133}"/>
          </ac:spMkLst>
        </pc:spChg>
        <pc:spChg chg="mod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19" creationId="{1BF30580-030A-1E61-3F8E-FA24FEE2FEED}"/>
          </ac:spMkLst>
        </pc:spChg>
        <pc:spChg chg="add mod topLvl">
          <ac:chgData name="T" userId="3f9d47f476fa9d03" providerId="LiveId" clId="{65777660-BDDC-4083-ADDE-8DD4295A6AC8}" dt="2023-04-12T16:55:57.247" v="1176" actId="165"/>
          <ac:spMkLst>
            <pc:docMk/>
            <pc:sldMk cId="3981827990" sldId="338"/>
            <ac:spMk id="20" creationId="{72158A01-84C2-72AC-7516-2463AAF5C516}"/>
          </ac:spMkLst>
        </pc:spChg>
        <pc:grpChg chg="del">
          <ac:chgData name="T" userId="3f9d47f476fa9d03" providerId="LiveId" clId="{65777660-BDDC-4083-ADDE-8DD4295A6AC8}" dt="2023-04-12T16:54:34.877" v="1146" actId="478"/>
          <ac:grpSpMkLst>
            <pc:docMk/>
            <pc:sldMk cId="3981827990" sldId="338"/>
            <ac:grpSpMk id="6" creationId="{7C21A994-1342-BBBD-F527-25EC680F1F3D}"/>
          </ac:grpSpMkLst>
        </pc:grpChg>
        <pc:grpChg chg="add mod topLvl">
          <ac:chgData name="T" userId="3f9d47f476fa9d03" providerId="LiveId" clId="{65777660-BDDC-4083-ADDE-8DD4295A6AC8}" dt="2023-04-12T16:55:57.247" v="1176" actId="165"/>
          <ac:grpSpMkLst>
            <pc:docMk/>
            <pc:sldMk cId="3981827990" sldId="338"/>
            <ac:grpSpMk id="10" creationId="{9072E263-C9F1-D412-8428-0007F9E15D63}"/>
          </ac:grpSpMkLst>
        </pc:grpChg>
        <pc:grpChg chg="add mod topLvl">
          <ac:chgData name="T" userId="3f9d47f476fa9d03" providerId="LiveId" clId="{65777660-BDDC-4083-ADDE-8DD4295A6AC8}" dt="2023-04-12T16:55:57.247" v="1176" actId="165"/>
          <ac:grpSpMkLst>
            <pc:docMk/>
            <pc:sldMk cId="3981827990" sldId="338"/>
            <ac:grpSpMk id="16" creationId="{E70FC9A3-31BC-AE62-FAC2-84BF17518DBC}"/>
          </ac:grpSpMkLst>
        </pc:grpChg>
        <pc:grpChg chg="add del mod">
          <ac:chgData name="T" userId="3f9d47f476fa9d03" providerId="LiveId" clId="{65777660-BDDC-4083-ADDE-8DD4295A6AC8}" dt="2023-04-12T16:55:57.247" v="1176" actId="165"/>
          <ac:grpSpMkLst>
            <pc:docMk/>
            <pc:sldMk cId="3981827990" sldId="338"/>
            <ac:grpSpMk id="21" creationId="{99D6257B-597D-A343-5A69-E45DD0533B15}"/>
          </ac:grpSpMkLst>
        </pc:grpChg>
        <pc:grpChg chg="del">
          <ac:chgData name="T" userId="3f9d47f476fa9d03" providerId="LiveId" clId="{65777660-BDDC-4083-ADDE-8DD4295A6AC8}" dt="2023-04-12T16:54:34.877" v="1146" actId="478"/>
          <ac:grpSpMkLst>
            <pc:docMk/>
            <pc:sldMk cId="3981827990" sldId="338"/>
            <ac:grpSpMk id="31" creationId="{14515583-6F4C-672F-AB16-FD8B249A4615}"/>
          </ac:grpSpMkLst>
        </pc:grpChg>
        <pc:grpChg chg="del">
          <ac:chgData name="T" userId="3f9d47f476fa9d03" providerId="LiveId" clId="{65777660-BDDC-4083-ADDE-8DD4295A6AC8}" dt="2023-04-12T16:54:34.877" v="1146" actId="478"/>
          <ac:grpSpMkLst>
            <pc:docMk/>
            <pc:sldMk cId="3981827990" sldId="338"/>
            <ac:grpSpMk id="35" creationId="{E6327317-5618-30D8-7E08-4B1BE790B86D}"/>
          </ac:grpSpMkLst>
        </pc:grpChg>
        <pc:graphicFrameChg chg="add mod topLvl">
          <ac:chgData name="T" userId="3f9d47f476fa9d03" providerId="LiveId" clId="{65777660-BDDC-4083-ADDE-8DD4295A6AC8}" dt="2023-04-12T16:55:57.247" v="1176" actId="165"/>
          <ac:graphicFrameMkLst>
            <pc:docMk/>
            <pc:sldMk cId="3981827990" sldId="338"/>
            <ac:graphicFrameMk id="2" creationId="{2BD8DA47-4A0A-C099-D5CE-F44FD4FCD534}"/>
          </ac:graphicFrameMkLst>
        </pc:graphicFrameChg>
        <pc:graphicFrameChg chg="add mod topLvl">
          <ac:chgData name="T" userId="3f9d47f476fa9d03" providerId="LiveId" clId="{65777660-BDDC-4083-ADDE-8DD4295A6AC8}" dt="2023-04-12T16:55:57.247" v="1176" actId="165"/>
          <ac:graphicFrameMkLst>
            <pc:docMk/>
            <pc:sldMk cId="3981827990" sldId="338"/>
            <ac:graphicFrameMk id="4" creationId="{F9F2A8ED-BF97-CE2C-9403-B013AA45D3A0}"/>
          </ac:graphicFrameMkLst>
        </pc:graphicFrameChg>
        <pc:graphicFrameChg chg="add del mod">
          <ac:chgData name="T" userId="3f9d47f476fa9d03" providerId="LiveId" clId="{65777660-BDDC-4083-ADDE-8DD4295A6AC8}" dt="2023-04-12T16:54:53.726" v="1148" actId="478"/>
          <ac:graphicFrameMkLst>
            <pc:docMk/>
            <pc:sldMk cId="3981827990" sldId="338"/>
            <ac:graphicFrameMk id="5" creationId="{7466C650-9881-4F6B-3B5F-3C941358C27D}"/>
          </ac:graphicFrameMkLst>
        </pc:graphicFrameChg>
      </pc:sldChg>
      <pc:sldChg chg="addSp delSp modSp add mod setBg chgLayout">
        <pc:chgData name="T" userId="3f9d47f476fa9d03" providerId="LiveId" clId="{65777660-BDDC-4083-ADDE-8DD4295A6AC8}" dt="2023-04-12T16:58:39.892" v="1231" actId="165"/>
        <pc:sldMkLst>
          <pc:docMk/>
          <pc:sldMk cId="3268456398" sldId="339"/>
        </pc:sldMkLst>
        <pc:spChg chg="mod">
          <ac:chgData name="T" userId="3f9d47f476fa9d03" providerId="LiveId" clId="{65777660-BDDC-4083-ADDE-8DD4295A6AC8}" dt="2023-04-12T16:58:13.760" v="1217" actId="1076"/>
          <ac:spMkLst>
            <pc:docMk/>
            <pc:sldMk cId="3268456398" sldId="339"/>
            <ac:spMk id="3" creationId="{617D8248-697F-F809-15F0-22CB33774CE5}"/>
          </ac:spMkLst>
        </pc:spChg>
        <pc:spChg chg="add mod">
          <ac:chgData name="T" userId="3f9d47f476fa9d03" providerId="LiveId" clId="{65777660-BDDC-4083-ADDE-8DD4295A6AC8}" dt="2023-04-12T16:58:05.946" v="1208" actId="403"/>
          <ac:spMkLst>
            <pc:docMk/>
            <pc:sldMk cId="3268456398" sldId="339"/>
            <ac:spMk id="5" creationId="{42A51647-A78A-EB1A-DBD9-782257E2F506}"/>
          </ac:spMkLst>
        </pc:spChg>
        <pc:spChg chg="mod topLvl">
          <ac:chgData name="T" userId="3f9d47f476fa9d03" providerId="LiveId" clId="{65777660-BDDC-4083-ADDE-8DD4295A6AC8}" dt="2023-04-12T16:58:39.892" v="1231" actId="165"/>
          <ac:spMkLst>
            <pc:docMk/>
            <pc:sldMk cId="3268456398" sldId="339"/>
            <ac:spMk id="7" creationId="{D4A57445-45A3-AB6D-BBF6-B5CE06FFA45A}"/>
          </ac:spMkLst>
        </pc:spChg>
        <pc:spChg chg="mod topLvl">
          <ac:chgData name="T" userId="3f9d47f476fa9d03" providerId="LiveId" clId="{65777660-BDDC-4083-ADDE-8DD4295A6AC8}" dt="2023-04-12T16:58:39.892" v="1231" actId="165"/>
          <ac:spMkLst>
            <pc:docMk/>
            <pc:sldMk cId="3268456398" sldId="339"/>
            <ac:spMk id="8" creationId="{6889F925-7460-4654-1F5E-2E8005CFECB0}"/>
          </ac:spMkLst>
        </pc:spChg>
        <pc:spChg chg="del mod topLvl">
          <ac:chgData name="T" userId="3f9d47f476fa9d03" providerId="LiveId" clId="{65777660-BDDC-4083-ADDE-8DD4295A6AC8}" dt="2023-04-12T16:58:24.753" v="1221" actId="478"/>
          <ac:spMkLst>
            <pc:docMk/>
            <pc:sldMk cId="3268456398" sldId="339"/>
            <ac:spMk id="9" creationId="{DCA46D96-CD2A-437D-ED73-D902FA4C682F}"/>
          </ac:spMkLst>
        </pc:spChg>
        <pc:spChg chg="del">
          <ac:chgData name="T" userId="3f9d47f476fa9d03" providerId="LiveId" clId="{65777660-BDDC-4083-ADDE-8DD4295A6AC8}" dt="2023-04-12T16:57:07.881" v="1179" actId="478"/>
          <ac:spMkLst>
            <pc:docMk/>
            <pc:sldMk cId="3268456398" sldId="339"/>
            <ac:spMk id="11" creationId="{EFE34140-80E4-88EE-A4D4-F09D7DA6C57E}"/>
          </ac:spMkLst>
        </pc:spChg>
        <pc:spChg chg="del">
          <ac:chgData name="T" userId="3f9d47f476fa9d03" providerId="LiveId" clId="{65777660-BDDC-4083-ADDE-8DD4295A6AC8}" dt="2023-04-12T16:57:06.722" v="1178" actId="478"/>
          <ac:spMkLst>
            <pc:docMk/>
            <pc:sldMk cId="3268456398" sldId="339"/>
            <ac:spMk id="15" creationId="{8685E84A-A367-3DD8-DB0F-333B2EE65EE1}"/>
          </ac:spMkLst>
        </pc:spChg>
        <pc:spChg chg="del">
          <ac:chgData name="T" userId="3f9d47f476fa9d03" providerId="LiveId" clId="{65777660-BDDC-4083-ADDE-8DD4295A6AC8}" dt="2023-04-12T16:57:06.722" v="1178" actId="478"/>
          <ac:spMkLst>
            <pc:docMk/>
            <pc:sldMk cId="3268456398" sldId="339"/>
            <ac:spMk id="20" creationId="{72158A01-84C2-72AC-7516-2463AAF5C516}"/>
          </ac:spMkLst>
        </pc:spChg>
        <pc:grpChg chg="add del mod">
          <ac:chgData name="T" userId="3f9d47f476fa9d03" providerId="LiveId" clId="{65777660-BDDC-4083-ADDE-8DD4295A6AC8}" dt="2023-04-12T16:58:23.140" v="1220" actId="165"/>
          <ac:grpSpMkLst>
            <pc:docMk/>
            <pc:sldMk cId="3268456398" sldId="339"/>
            <ac:grpSpMk id="6" creationId="{5210C0E5-1D96-7C7F-451A-40AD94C5F029}"/>
          </ac:grpSpMkLst>
        </pc:grpChg>
        <pc:grpChg chg="del">
          <ac:chgData name="T" userId="3f9d47f476fa9d03" providerId="LiveId" clId="{65777660-BDDC-4083-ADDE-8DD4295A6AC8}" dt="2023-04-12T16:57:06.722" v="1178" actId="478"/>
          <ac:grpSpMkLst>
            <pc:docMk/>
            <pc:sldMk cId="3268456398" sldId="339"/>
            <ac:grpSpMk id="10" creationId="{9072E263-C9F1-D412-8428-0007F9E15D63}"/>
          </ac:grpSpMkLst>
        </pc:grpChg>
        <pc:grpChg chg="del">
          <ac:chgData name="T" userId="3f9d47f476fa9d03" providerId="LiveId" clId="{65777660-BDDC-4083-ADDE-8DD4295A6AC8}" dt="2023-04-12T16:57:06.722" v="1178" actId="478"/>
          <ac:grpSpMkLst>
            <pc:docMk/>
            <pc:sldMk cId="3268456398" sldId="339"/>
            <ac:grpSpMk id="16" creationId="{E70FC9A3-31BC-AE62-FAC2-84BF17518DBC}"/>
          </ac:grpSpMkLst>
        </pc:grpChg>
        <pc:grpChg chg="add del mod">
          <ac:chgData name="T" userId="3f9d47f476fa9d03" providerId="LiveId" clId="{65777660-BDDC-4083-ADDE-8DD4295A6AC8}" dt="2023-04-12T16:58:31.796" v="1225" actId="165"/>
          <ac:grpSpMkLst>
            <pc:docMk/>
            <pc:sldMk cId="3268456398" sldId="339"/>
            <ac:grpSpMk id="21" creationId="{447F59D5-EA04-8166-B55B-23A028A5844A}"/>
          </ac:grpSpMkLst>
        </pc:grpChg>
        <pc:grpChg chg="add del mod">
          <ac:chgData name="T" userId="3f9d47f476fa9d03" providerId="LiveId" clId="{65777660-BDDC-4083-ADDE-8DD4295A6AC8}" dt="2023-04-12T16:58:39.892" v="1231" actId="165"/>
          <ac:grpSpMkLst>
            <pc:docMk/>
            <pc:sldMk cId="3268456398" sldId="339"/>
            <ac:grpSpMk id="22" creationId="{0F7FF93E-76DB-18D7-1F95-F7CFE6AA5D9A}"/>
          </ac:grpSpMkLst>
        </pc:grpChg>
        <pc:graphicFrameChg chg="del">
          <ac:chgData name="T" userId="3f9d47f476fa9d03" providerId="LiveId" clId="{65777660-BDDC-4083-ADDE-8DD4295A6AC8}" dt="2023-04-12T16:57:06.722" v="1178" actId="478"/>
          <ac:graphicFrameMkLst>
            <pc:docMk/>
            <pc:sldMk cId="3268456398" sldId="339"/>
            <ac:graphicFrameMk id="2" creationId="{2BD8DA47-4A0A-C099-D5CE-F44FD4FCD534}"/>
          </ac:graphicFrameMkLst>
        </pc:graphicFrameChg>
        <pc:graphicFrameChg chg="del">
          <ac:chgData name="T" userId="3f9d47f476fa9d03" providerId="LiveId" clId="{65777660-BDDC-4083-ADDE-8DD4295A6AC8}" dt="2023-04-12T16:57:06.722" v="1178" actId="478"/>
          <ac:graphicFrameMkLst>
            <pc:docMk/>
            <pc:sldMk cId="3268456398" sldId="339"/>
            <ac:graphicFrameMk id="4" creationId="{F9F2A8ED-BF97-CE2C-9403-B013AA45D3A0}"/>
          </ac:graphicFrameMkLst>
        </pc:graphicFrameChg>
      </pc:sldChg>
      <pc:sldChg chg="addSp delSp modSp add mod ord">
        <pc:chgData name="T" userId="3f9d47f476fa9d03" providerId="LiveId" clId="{65777660-BDDC-4083-ADDE-8DD4295A6AC8}" dt="2023-04-12T17:03:29.606" v="1311" actId="18131"/>
        <pc:sldMkLst>
          <pc:docMk/>
          <pc:sldMk cId="2296300020" sldId="340"/>
        </pc:sldMkLst>
        <pc:spChg chg="del">
          <ac:chgData name="T" userId="3f9d47f476fa9d03" providerId="LiveId" clId="{65777660-BDDC-4083-ADDE-8DD4295A6AC8}" dt="2023-04-12T16:59:38.240" v="1235" actId="478"/>
          <ac:spMkLst>
            <pc:docMk/>
            <pc:sldMk cId="2296300020" sldId="340"/>
            <ac:spMk id="3" creationId="{617D8248-697F-F809-15F0-22CB33774CE5}"/>
          </ac:spMkLst>
        </pc:spChg>
        <pc:spChg chg="del">
          <ac:chgData name="T" userId="3f9d47f476fa9d03" providerId="LiveId" clId="{65777660-BDDC-4083-ADDE-8DD4295A6AC8}" dt="2023-04-12T16:59:38.240" v="1235" actId="478"/>
          <ac:spMkLst>
            <pc:docMk/>
            <pc:sldMk cId="2296300020" sldId="340"/>
            <ac:spMk id="11" creationId="{EFE34140-80E4-88EE-A4D4-F09D7DA6C57E}"/>
          </ac:spMkLst>
        </pc:spChg>
        <pc:spChg chg="del">
          <ac:chgData name="T" userId="3f9d47f476fa9d03" providerId="LiveId" clId="{65777660-BDDC-4083-ADDE-8DD4295A6AC8}" dt="2023-04-12T16:59:38.240" v="1235" actId="478"/>
          <ac:spMkLst>
            <pc:docMk/>
            <pc:sldMk cId="2296300020" sldId="340"/>
            <ac:spMk id="15" creationId="{8685E84A-A367-3DD8-DB0F-333B2EE65EE1}"/>
          </ac:spMkLst>
        </pc:spChg>
        <pc:spChg chg="del">
          <ac:chgData name="T" userId="3f9d47f476fa9d03" providerId="LiveId" clId="{65777660-BDDC-4083-ADDE-8DD4295A6AC8}" dt="2023-04-12T16:59:38.240" v="1235" actId="478"/>
          <ac:spMkLst>
            <pc:docMk/>
            <pc:sldMk cId="2296300020" sldId="340"/>
            <ac:spMk id="20" creationId="{72158A01-84C2-72AC-7516-2463AAF5C516}"/>
          </ac:spMkLst>
        </pc:spChg>
        <pc:spChg chg="add mod">
          <ac:chgData name="T" userId="3f9d47f476fa9d03" providerId="LiveId" clId="{65777660-BDDC-4083-ADDE-8DD4295A6AC8}" dt="2023-04-12T17:01:48.957" v="1256"/>
          <ac:spMkLst>
            <pc:docMk/>
            <pc:sldMk cId="2296300020" sldId="340"/>
            <ac:spMk id="21" creationId="{E7054FA6-9CB2-8EF5-47F0-883371C89834}"/>
          </ac:spMkLst>
        </pc:spChg>
        <pc:spChg chg="add mod topLvl">
          <ac:chgData name="T" userId="3f9d47f476fa9d03" providerId="LiveId" clId="{65777660-BDDC-4083-ADDE-8DD4295A6AC8}" dt="2023-04-12T17:03:19.306" v="1309" actId="1076"/>
          <ac:spMkLst>
            <pc:docMk/>
            <pc:sldMk cId="2296300020" sldId="340"/>
            <ac:spMk id="22" creationId="{4A403575-2D13-C3E7-9681-CF9D78EF58ED}"/>
          </ac:spMkLst>
        </pc:spChg>
        <pc:spChg chg="add mod topLvl">
          <ac:chgData name="T" userId="3f9d47f476fa9d03" providerId="LiveId" clId="{65777660-BDDC-4083-ADDE-8DD4295A6AC8}" dt="2023-04-12T17:03:19.306" v="1309" actId="1076"/>
          <ac:spMkLst>
            <pc:docMk/>
            <pc:sldMk cId="2296300020" sldId="340"/>
            <ac:spMk id="23" creationId="{96D1EC86-0A5A-4A2A-8D38-13690819A54C}"/>
          </ac:spMkLst>
        </pc:spChg>
        <pc:spChg chg="add mod">
          <ac:chgData name="T" userId="3f9d47f476fa9d03" providerId="LiveId" clId="{65777660-BDDC-4083-ADDE-8DD4295A6AC8}" dt="2023-04-12T17:03:08.267" v="1302" actId="571"/>
          <ac:spMkLst>
            <pc:docMk/>
            <pc:sldMk cId="2296300020" sldId="340"/>
            <ac:spMk id="24" creationId="{A2B340FF-6088-F6E5-A224-10149A72D78D}"/>
          </ac:spMkLst>
        </pc:spChg>
        <pc:spChg chg="add mod">
          <ac:chgData name="T" userId="3f9d47f476fa9d03" providerId="LiveId" clId="{65777660-BDDC-4083-ADDE-8DD4295A6AC8}" dt="2023-04-12T17:03:08.267" v="1302" actId="571"/>
          <ac:spMkLst>
            <pc:docMk/>
            <pc:sldMk cId="2296300020" sldId="340"/>
            <ac:spMk id="25" creationId="{DC04B979-51D1-94F3-3D8A-651EABBE574F}"/>
          </ac:spMkLst>
        </pc:spChg>
        <pc:spChg chg="add mod">
          <ac:chgData name="T" userId="3f9d47f476fa9d03" providerId="LiveId" clId="{65777660-BDDC-4083-ADDE-8DD4295A6AC8}" dt="2023-04-12T17:03:08.066" v="1301" actId="571"/>
          <ac:spMkLst>
            <pc:docMk/>
            <pc:sldMk cId="2296300020" sldId="340"/>
            <ac:spMk id="26" creationId="{11B2FF0E-3B84-BB31-0A5B-D0270C0D2E75}"/>
          </ac:spMkLst>
        </pc:spChg>
        <pc:spChg chg="add mod">
          <ac:chgData name="T" userId="3f9d47f476fa9d03" providerId="LiveId" clId="{65777660-BDDC-4083-ADDE-8DD4295A6AC8}" dt="2023-04-12T17:03:08.066" v="1301" actId="571"/>
          <ac:spMkLst>
            <pc:docMk/>
            <pc:sldMk cId="2296300020" sldId="340"/>
            <ac:spMk id="27" creationId="{C25B7858-ED52-6D94-3EC6-59DC693B0D00}"/>
          </ac:spMkLst>
        </pc:spChg>
        <pc:spChg chg="add mod topLvl">
          <ac:chgData name="T" userId="3f9d47f476fa9d03" providerId="LiveId" clId="{65777660-BDDC-4083-ADDE-8DD4295A6AC8}" dt="2023-04-12T17:03:19.306" v="1309" actId="1076"/>
          <ac:spMkLst>
            <pc:docMk/>
            <pc:sldMk cId="2296300020" sldId="340"/>
            <ac:spMk id="28" creationId="{86A18918-3EBC-3A37-D848-66ED23878718}"/>
          </ac:spMkLst>
        </pc:spChg>
        <pc:spChg chg="add mod topLvl">
          <ac:chgData name="T" userId="3f9d47f476fa9d03" providerId="LiveId" clId="{65777660-BDDC-4083-ADDE-8DD4295A6AC8}" dt="2023-04-12T17:03:19.306" v="1309" actId="1076"/>
          <ac:spMkLst>
            <pc:docMk/>
            <pc:sldMk cId="2296300020" sldId="340"/>
            <ac:spMk id="29" creationId="{16E1BFDA-090B-E5F6-C59C-B9DEC0A86E55}"/>
          </ac:spMkLst>
        </pc:spChg>
        <pc:spChg chg="add mod topLvl">
          <ac:chgData name="T" userId="3f9d47f476fa9d03" providerId="LiveId" clId="{65777660-BDDC-4083-ADDE-8DD4295A6AC8}" dt="2023-04-12T17:03:19.306" v="1309" actId="1076"/>
          <ac:spMkLst>
            <pc:docMk/>
            <pc:sldMk cId="2296300020" sldId="340"/>
            <ac:spMk id="30" creationId="{83E35A55-914F-B114-9E09-B1AFE6F39C32}"/>
          </ac:spMkLst>
        </pc:spChg>
        <pc:spChg chg="add mod topLvl">
          <ac:chgData name="T" userId="3f9d47f476fa9d03" providerId="LiveId" clId="{65777660-BDDC-4083-ADDE-8DD4295A6AC8}" dt="2023-04-12T17:03:19.306" v="1309" actId="1076"/>
          <ac:spMkLst>
            <pc:docMk/>
            <pc:sldMk cId="2296300020" sldId="340"/>
            <ac:spMk id="31" creationId="{1301833B-0373-573A-282D-66472812EED4}"/>
          </ac:spMkLst>
        </pc:spChg>
        <pc:grpChg chg="del">
          <ac:chgData name="T" userId="3f9d47f476fa9d03" providerId="LiveId" clId="{65777660-BDDC-4083-ADDE-8DD4295A6AC8}" dt="2023-04-12T16:59:38.240" v="1235" actId="478"/>
          <ac:grpSpMkLst>
            <pc:docMk/>
            <pc:sldMk cId="2296300020" sldId="340"/>
            <ac:grpSpMk id="10" creationId="{9072E263-C9F1-D412-8428-0007F9E15D63}"/>
          </ac:grpSpMkLst>
        </pc:grpChg>
        <pc:grpChg chg="del">
          <ac:chgData name="T" userId="3f9d47f476fa9d03" providerId="LiveId" clId="{65777660-BDDC-4083-ADDE-8DD4295A6AC8}" dt="2023-04-12T16:59:38.240" v="1235" actId="478"/>
          <ac:grpSpMkLst>
            <pc:docMk/>
            <pc:sldMk cId="2296300020" sldId="340"/>
            <ac:grpSpMk id="16" creationId="{E70FC9A3-31BC-AE62-FAC2-84BF17518DBC}"/>
          </ac:grpSpMkLst>
        </pc:grpChg>
        <pc:grpChg chg="add del mod">
          <ac:chgData name="T" userId="3f9d47f476fa9d03" providerId="LiveId" clId="{65777660-BDDC-4083-ADDE-8DD4295A6AC8}" dt="2023-04-12T17:03:14.810" v="1308" actId="165"/>
          <ac:grpSpMkLst>
            <pc:docMk/>
            <pc:sldMk cId="2296300020" sldId="340"/>
            <ac:grpSpMk id="32" creationId="{CB6F4737-B6B2-49D8-3E8D-7A503A2E4769}"/>
          </ac:grpSpMkLst>
        </pc:grpChg>
        <pc:graphicFrameChg chg="del">
          <ac:chgData name="T" userId="3f9d47f476fa9d03" providerId="LiveId" clId="{65777660-BDDC-4083-ADDE-8DD4295A6AC8}" dt="2023-04-12T16:59:38.240" v="1235" actId="478"/>
          <ac:graphicFrameMkLst>
            <pc:docMk/>
            <pc:sldMk cId="2296300020" sldId="340"/>
            <ac:graphicFrameMk id="2" creationId="{2BD8DA47-4A0A-C099-D5CE-F44FD4FCD534}"/>
          </ac:graphicFrameMkLst>
        </pc:graphicFrameChg>
        <pc:graphicFrameChg chg="del">
          <ac:chgData name="T" userId="3f9d47f476fa9d03" providerId="LiveId" clId="{65777660-BDDC-4083-ADDE-8DD4295A6AC8}" dt="2023-04-12T16:59:38.240" v="1235" actId="478"/>
          <ac:graphicFrameMkLst>
            <pc:docMk/>
            <pc:sldMk cId="2296300020" sldId="340"/>
            <ac:graphicFrameMk id="4" creationId="{F9F2A8ED-BF97-CE2C-9403-B013AA45D3A0}"/>
          </ac:graphicFrameMkLst>
        </pc:graphicFrameChg>
        <pc:picChg chg="add del mod modCrop">
          <ac:chgData name="T" userId="3f9d47f476fa9d03" providerId="LiveId" clId="{65777660-BDDC-4083-ADDE-8DD4295A6AC8}" dt="2023-04-12T17:01:36.654" v="1254"/>
          <ac:picMkLst>
            <pc:docMk/>
            <pc:sldMk cId="2296300020" sldId="340"/>
            <ac:picMk id="6" creationId="{5789D07E-1B0E-484E-6DBE-598E8C29C673}"/>
          </ac:picMkLst>
        </pc:picChg>
        <pc:picChg chg="add del mod ord">
          <ac:chgData name="T" userId="3f9d47f476fa9d03" providerId="LiveId" clId="{65777660-BDDC-4083-ADDE-8DD4295A6AC8}" dt="2023-04-12T17:01:36.654" v="1254"/>
          <ac:picMkLst>
            <pc:docMk/>
            <pc:sldMk cId="2296300020" sldId="340"/>
            <ac:picMk id="8" creationId="{FC550489-F55C-13F6-1E71-D076D3993E50}"/>
          </ac:picMkLst>
        </pc:picChg>
        <pc:picChg chg="mod modCrop">
          <ac:chgData name="T" userId="3f9d47f476fa9d03" providerId="LiveId" clId="{65777660-BDDC-4083-ADDE-8DD4295A6AC8}" dt="2023-04-12T17:03:29.606" v="1311" actId="18131"/>
          <ac:picMkLst>
            <pc:docMk/>
            <pc:sldMk cId="2296300020" sldId="340"/>
            <ac:picMk id="9" creationId="{EC13B6A4-6083-5699-6CFF-82B8955D475A}"/>
          </ac:picMkLst>
        </pc:picChg>
      </pc:sldChg>
      <pc:sldChg chg="addSp delSp modSp add mod">
        <pc:chgData name="T" userId="3f9d47f476fa9d03" providerId="LiveId" clId="{65777660-BDDC-4083-ADDE-8DD4295A6AC8}" dt="2023-04-12T17:05:48.234" v="1356" actId="1036"/>
        <pc:sldMkLst>
          <pc:docMk/>
          <pc:sldMk cId="4261556271" sldId="341"/>
        </pc:sldMkLst>
        <pc:spChg chg="add mod">
          <ac:chgData name="T" userId="3f9d47f476fa9d03" providerId="LiveId" clId="{65777660-BDDC-4083-ADDE-8DD4295A6AC8}" dt="2023-04-12T17:03:40.114" v="1314"/>
          <ac:spMkLst>
            <pc:docMk/>
            <pc:sldMk cId="4261556271" sldId="341"/>
            <ac:spMk id="2" creationId="{FBF36220-444C-2CF9-5958-2354AA63F598}"/>
          </ac:spMkLst>
        </pc:spChg>
        <pc:spChg chg="add mod">
          <ac:chgData name="T" userId="3f9d47f476fa9d03" providerId="LiveId" clId="{65777660-BDDC-4083-ADDE-8DD4295A6AC8}" dt="2023-04-12T17:03:40.114" v="1314"/>
          <ac:spMkLst>
            <pc:docMk/>
            <pc:sldMk cId="4261556271" sldId="341"/>
            <ac:spMk id="3" creationId="{20FF2E3E-7A36-CAC2-6AB8-5A83FDA643D7}"/>
          </ac:spMkLst>
        </pc:spChg>
        <pc:spChg chg="mod">
          <ac:chgData name="T" userId="3f9d47f476fa9d03" providerId="LiveId" clId="{65777660-BDDC-4083-ADDE-8DD4295A6AC8}" dt="2023-04-12T17:05:25.696" v="1322"/>
          <ac:spMkLst>
            <pc:docMk/>
            <pc:sldMk cId="4261556271" sldId="341"/>
            <ac:spMk id="6" creationId="{E4BA656E-5790-6163-286D-7527131E735C}"/>
          </ac:spMkLst>
        </pc:spChg>
        <pc:spChg chg="mod">
          <ac:chgData name="T" userId="3f9d47f476fa9d03" providerId="LiveId" clId="{65777660-BDDC-4083-ADDE-8DD4295A6AC8}" dt="2023-04-12T17:05:25.696" v="1322"/>
          <ac:spMkLst>
            <pc:docMk/>
            <pc:sldMk cId="4261556271" sldId="341"/>
            <ac:spMk id="7" creationId="{12451087-A2B1-8FEE-09B2-19DBAC50456C}"/>
          </ac:spMkLst>
        </pc:spChg>
        <pc:spChg chg="mod">
          <ac:chgData name="T" userId="3f9d47f476fa9d03" providerId="LiveId" clId="{65777660-BDDC-4083-ADDE-8DD4295A6AC8}" dt="2023-04-12T17:05:25.696" v="1322"/>
          <ac:spMkLst>
            <pc:docMk/>
            <pc:sldMk cId="4261556271" sldId="341"/>
            <ac:spMk id="8" creationId="{2D5DE386-EA84-D31F-F74F-08893F5D6841}"/>
          </ac:spMkLst>
        </pc:spChg>
        <pc:spChg chg="add mod">
          <ac:chgData name="T" userId="3f9d47f476fa9d03" providerId="LiveId" clId="{65777660-BDDC-4083-ADDE-8DD4295A6AC8}" dt="2023-04-12T17:05:43.927" v="1338" actId="1036"/>
          <ac:spMkLst>
            <pc:docMk/>
            <pc:sldMk cId="4261556271" sldId="341"/>
            <ac:spMk id="10" creationId="{914B6509-FCB2-6822-4244-185C96CEFC17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21" creationId="{E7054FA6-9CB2-8EF5-47F0-883371C89834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22" creationId="{4A403575-2D13-C3E7-9681-CF9D78EF58ED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23" creationId="{96D1EC86-0A5A-4A2A-8D38-13690819A54C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28" creationId="{86A18918-3EBC-3A37-D848-66ED23878718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29" creationId="{16E1BFDA-090B-E5F6-C59C-B9DEC0A86E55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30" creationId="{83E35A55-914F-B114-9E09-B1AFE6F39C32}"/>
          </ac:spMkLst>
        </pc:spChg>
        <pc:spChg chg="del">
          <ac:chgData name="T" userId="3f9d47f476fa9d03" providerId="LiveId" clId="{65777660-BDDC-4083-ADDE-8DD4295A6AC8}" dt="2023-04-12T17:03:37.309" v="1313" actId="478"/>
          <ac:spMkLst>
            <pc:docMk/>
            <pc:sldMk cId="4261556271" sldId="341"/>
            <ac:spMk id="31" creationId="{1301833B-0373-573A-282D-66472812EED4}"/>
          </ac:spMkLst>
        </pc:spChg>
        <pc:grpChg chg="add mod">
          <ac:chgData name="T" userId="3f9d47f476fa9d03" providerId="LiveId" clId="{65777660-BDDC-4083-ADDE-8DD4295A6AC8}" dt="2023-04-12T17:05:48.234" v="1356" actId="1036"/>
          <ac:grpSpMkLst>
            <pc:docMk/>
            <pc:sldMk cId="4261556271" sldId="341"/>
            <ac:grpSpMk id="5" creationId="{F442646E-DCFC-0632-43A3-7F7347CA4173}"/>
          </ac:grpSpMkLst>
        </pc:grpChg>
        <pc:graphicFrameChg chg="add mod modGraphic">
          <ac:chgData name="T" userId="3f9d47f476fa9d03" providerId="LiveId" clId="{65777660-BDDC-4083-ADDE-8DD4295A6AC8}" dt="2023-04-12T17:05:14.563" v="1321" actId="2711"/>
          <ac:graphicFrameMkLst>
            <pc:docMk/>
            <pc:sldMk cId="4261556271" sldId="341"/>
            <ac:graphicFrameMk id="4" creationId="{63091FBD-D52A-8820-58F6-A021F49C71EA}"/>
          </ac:graphicFrameMkLst>
        </pc:graphicFrameChg>
        <pc:picChg chg="del">
          <ac:chgData name="T" userId="3f9d47f476fa9d03" providerId="LiveId" clId="{65777660-BDDC-4083-ADDE-8DD4295A6AC8}" dt="2023-04-12T17:03:37.309" v="1313" actId="478"/>
          <ac:picMkLst>
            <pc:docMk/>
            <pc:sldMk cId="4261556271" sldId="341"/>
            <ac:picMk id="9" creationId="{EC13B6A4-6083-5699-6CFF-82B8955D475A}"/>
          </ac:picMkLst>
        </pc:picChg>
      </pc:sldChg>
      <pc:sldChg chg="addSp delSp modSp add mod">
        <pc:chgData name="T" userId="3f9d47f476fa9d03" providerId="LiveId" clId="{65777660-BDDC-4083-ADDE-8DD4295A6AC8}" dt="2023-04-12T17:09:51.896" v="1444" actId="1037"/>
        <pc:sldMkLst>
          <pc:docMk/>
          <pc:sldMk cId="225953379" sldId="342"/>
        </pc:sldMkLst>
        <pc:spChg chg="del">
          <ac:chgData name="T" userId="3f9d47f476fa9d03" providerId="LiveId" clId="{65777660-BDDC-4083-ADDE-8DD4295A6AC8}" dt="2023-04-12T17:05:59.676" v="1358" actId="478"/>
          <ac:spMkLst>
            <pc:docMk/>
            <pc:sldMk cId="225953379" sldId="342"/>
            <ac:spMk id="10" creationId="{914B6509-FCB2-6822-4244-185C96CEFC17}"/>
          </ac:spMkLst>
        </pc:spChg>
        <pc:spChg chg="mod topLvl">
          <ac:chgData name="T" userId="3f9d47f476fa9d03" providerId="LiveId" clId="{65777660-BDDC-4083-ADDE-8DD4295A6AC8}" dt="2023-04-12T17:09:07.159" v="1426"/>
          <ac:spMkLst>
            <pc:docMk/>
            <pc:sldMk cId="225953379" sldId="342"/>
            <ac:spMk id="12" creationId="{AFFA93D2-1F7C-BB17-B33E-DC13A0ADE936}"/>
          </ac:spMkLst>
        </pc:spChg>
        <pc:spChg chg="del mod topLvl">
          <ac:chgData name="T" userId="3f9d47f476fa9d03" providerId="LiveId" clId="{65777660-BDDC-4083-ADDE-8DD4295A6AC8}" dt="2023-04-12T17:07:53.152" v="1373" actId="478"/>
          <ac:spMkLst>
            <pc:docMk/>
            <pc:sldMk cId="225953379" sldId="342"/>
            <ac:spMk id="13" creationId="{B2AE96D5-1A2A-8D2E-21C9-DA1FBBF1AB58}"/>
          </ac:spMkLst>
        </pc:spChg>
        <pc:spChg chg="del mod topLvl">
          <ac:chgData name="T" userId="3f9d47f476fa9d03" providerId="LiveId" clId="{65777660-BDDC-4083-ADDE-8DD4295A6AC8}" dt="2023-04-12T17:06:58.618" v="1366" actId="478"/>
          <ac:spMkLst>
            <pc:docMk/>
            <pc:sldMk cId="225953379" sldId="342"/>
            <ac:spMk id="14" creationId="{2D1980ED-C6EC-5D8B-0A3A-0970A5E39B27}"/>
          </ac:spMkLst>
        </pc:spChg>
        <pc:spChg chg="del mod topLvl">
          <ac:chgData name="T" userId="3f9d47f476fa9d03" providerId="LiveId" clId="{65777660-BDDC-4083-ADDE-8DD4295A6AC8}" dt="2023-04-12T17:06:58.618" v="1366" actId="478"/>
          <ac:spMkLst>
            <pc:docMk/>
            <pc:sldMk cId="225953379" sldId="342"/>
            <ac:spMk id="15" creationId="{574C1873-E7EF-73B3-F959-F768E902459C}"/>
          </ac:spMkLst>
        </pc:spChg>
        <pc:spChg chg="del mod topLvl">
          <ac:chgData name="T" userId="3f9d47f476fa9d03" providerId="LiveId" clId="{65777660-BDDC-4083-ADDE-8DD4295A6AC8}" dt="2023-04-12T17:07:48.737" v="1372" actId="478"/>
          <ac:spMkLst>
            <pc:docMk/>
            <pc:sldMk cId="225953379" sldId="342"/>
            <ac:spMk id="16" creationId="{1F027DD5-12A7-F0CE-32D7-1C77720C9A8C}"/>
          </ac:spMkLst>
        </pc:spChg>
        <pc:spChg chg="del mod topLvl">
          <ac:chgData name="T" userId="3f9d47f476fa9d03" providerId="LiveId" clId="{65777660-BDDC-4083-ADDE-8DD4295A6AC8}" dt="2023-04-12T17:06:58.618" v="1366" actId="478"/>
          <ac:spMkLst>
            <pc:docMk/>
            <pc:sldMk cId="225953379" sldId="342"/>
            <ac:spMk id="17" creationId="{8BAA833F-ADDF-FDB4-6E84-70C19A5820B6}"/>
          </ac:spMkLst>
        </pc:spChg>
        <pc:spChg chg="add del mod">
          <ac:chgData name="T" userId="3f9d47f476fa9d03" providerId="LiveId" clId="{65777660-BDDC-4083-ADDE-8DD4295A6AC8}" dt="2023-04-12T17:09:31.535" v="1434" actId="478"/>
          <ac:spMkLst>
            <pc:docMk/>
            <pc:sldMk cId="225953379" sldId="342"/>
            <ac:spMk id="22" creationId="{121C0A48-D2F9-D1C7-5E33-6FD8964A1039}"/>
          </ac:spMkLst>
        </pc:spChg>
        <pc:spChg chg="add mod ord">
          <ac:chgData name="T" userId="3f9d47f476fa9d03" providerId="LiveId" clId="{65777660-BDDC-4083-ADDE-8DD4295A6AC8}" dt="2023-04-12T17:09:38.311" v="1437" actId="1076"/>
          <ac:spMkLst>
            <pc:docMk/>
            <pc:sldMk cId="225953379" sldId="342"/>
            <ac:spMk id="23" creationId="{38E91D40-C8C6-B9E6-6F7E-63BA22A10440}"/>
          </ac:spMkLst>
        </pc:spChg>
        <pc:grpChg chg="del">
          <ac:chgData name="T" userId="3f9d47f476fa9d03" providerId="LiveId" clId="{65777660-BDDC-4083-ADDE-8DD4295A6AC8}" dt="2023-04-12T17:05:59.676" v="1358" actId="478"/>
          <ac:grpSpMkLst>
            <pc:docMk/>
            <pc:sldMk cId="225953379" sldId="342"/>
            <ac:grpSpMk id="5" creationId="{F442646E-DCFC-0632-43A3-7F7347CA4173}"/>
          </ac:grpSpMkLst>
        </pc:grpChg>
        <pc:grpChg chg="del mod">
          <ac:chgData name="T" userId="3f9d47f476fa9d03" providerId="LiveId" clId="{65777660-BDDC-4083-ADDE-8DD4295A6AC8}" dt="2023-04-12T17:06:53.869" v="1365" actId="165"/>
          <ac:grpSpMkLst>
            <pc:docMk/>
            <pc:sldMk cId="225953379" sldId="342"/>
            <ac:grpSpMk id="11" creationId="{994DC5C4-4559-160D-DC90-A0E255195E8A}"/>
          </ac:grpSpMkLst>
        </pc:grpChg>
        <pc:graphicFrameChg chg="del">
          <ac:chgData name="T" userId="3f9d47f476fa9d03" providerId="LiveId" clId="{65777660-BDDC-4083-ADDE-8DD4295A6AC8}" dt="2023-04-12T17:05:59.676" v="1358" actId="478"/>
          <ac:graphicFrameMkLst>
            <pc:docMk/>
            <pc:sldMk cId="225953379" sldId="342"/>
            <ac:graphicFrameMk id="4" creationId="{63091FBD-D52A-8820-58F6-A021F49C71EA}"/>
          </ac:graphicFrameMkLst>
        </pc:graphicFrameChg>
        <pc:graphicFrameChg chg="add del mod modGraphic">
          <ac:chgData name="T" userId="3f9d47f476fa9d03" providerId="LiveId" clId="{65777660-BDDC-4083-ADDE-8DD4295A6AC8}" dt="2023-04-12T17:06:53.047" v="1364" actId="18245"/>
          <ac:graphicFrameMkLst>
            <pc:docMk/>
            <pc:sldMk cId="225953379" sldId="342"/>
            <ac:graphicFrameMk id="9" creationId="{43F82D24-4B99-AE13-CF4B-ACAC7A0F82D3}"/>
          </ac:graphicFrameMkLst>
        </pc:graphicFrameChg>
        <pc:picChg chg="add mod ord">
          <ac:chgData name="T" userId="3f9d47f476fa9d03" providerId="LiveId" clId="{65777660-BDDC-4083-ADDE-8DD4295A6AC8}" dt="2023-04-12T17:09:51.896" v="1444" actId="1037"/>
          <ac:picMkLst>
            <pc:docMk/>
            <pc:sldMk cId="225953379" sldId="342"/>
            <ac:picMk id="19" creationId="{8DD94D1A-BF97-B132-21CC-DD950464283D}"/>
          </ac:picMkLst>
        </pc:picChg>
        <pc:picChg chg="add mod ord">
          <ac:chgData name="T" userId="3f9d47f476fa9d03" providerId="LiveId" clId="{65777660-BDDC-4083-ADDE-8DD4295A6AC8}" dt="2023-04-12T17:08:42.956" v="1383" actId="167"/>
          <ac:picMkLst>
            <pc:docMk/>
            <pc:sldMk cId="225953379" sldId="342"/>
            <ac:picMk id="21" creationId="{87BA7E3D-5B59-9BF9-F132-CFBE024FF434}"/>
          </ac:picMkLst>
        </pc:picChg>
      </pc:sldChg>
      <pc:sldChg chg="addSp delSp modSp add mod">
        <pc:chgData name="T" userId="3f9d47f476fa9d03" providerId="LiveId" clId="{65777660-BDDC-4083-ADDE-8DD4295A6AC8}" dt="2023-04-12T17:12:53.093" v="1599" actId="1035"/>
        <pc:sldMkLst>
          <pc:docMk/>
          <pc:sldMk cId="2881112172" sldId="343"/>
        </pc:sldMkLst>
        <pc:spChg chg="mod">
          <ac:chgData name="T" userId="3f9d47f476fa9d03" providerId="LiveId" clId="{65777660-BDDC-4083-ADDE-8DD4295A6AC8}" dt="2023-04-12T17:10:38.321" v="1449" actId="18245"/>
          <ac:spMkLst>
            <pc:docMk/>
            <pc:sldMk cId="2881112172" sldId="343"/>
            <ac:spMk id="6" creationId="{903A9498-F161-E2B9-0A02-7A481A01BD83}"/>
          </ac:spMkLst>
        </pc:spChg>
        <pc:spChg chg="mod">
          <ac:chgData name="T" userId="3f9d47f476fa9d03" providerId="LiveId" clId="{65777660-BDDC-4083-ADDE-8DD4295A6AC8}" dt="2023-04-12T17:10:38.321" v="1449" actId="18245"/>
          <ac:spMkLst>
            <pc:docMk/>
            <pc:sldMk cId="2881112172" sldId="343"/>
            <ac:spMk id="7" creationId="{14BE6C6E-1F9C-F6C5-B291-47D842897642}"/>
          </ac:spMkLst>
        </pc:spChg>
        <pc:spChg chg="mod">
          <ac:chgData name="T" userId="3f9d47f476fa9d03" providerId="LiveId" clId="{65777660-BDDC-4083-ADDE-8DD4295A6AC8}" dt="2023-04-12T17:10:38.321" v="1449" actId="18245"/>
          <ac:spMkLst>
            <pc:docMk/>
            <pc:sldMk cId="2881112172" sldId="343"/>
            <ac:spMk id="8" creationId="{5690A81F-446B-DA27-14FB-E15B74D7842B}"/>
          </ac:spMkLst>
        </pc:spChg>
        <pc:spChg chg="mod">
          <ac:chgData name="T" userId="3f9d47f476fa9d03" providerId="LiveId" clId="{65777660-BDDC-4083-ADDE-8DD4295A6AC8}" dt="2023-04-12T17:10:38.321" v="1449" actId="18245"/>
          <ac:spMkLst>
            <pc:docMk/>
            <pc:sldMk cId="2881112172" sldId="343"/>
            <ac:spMk id="9" creationId="{6D8D2002-A0CA-434A-0D6F-43DDD9A7D3C7}"/>
          </ac:spMkLst>
        </pc:spChg>
        <pc:spChg chg="mod">
          <ac:chgData name="T" userId="3f9d47f476fa9d03" providerId="LiveId" clId="{65777660-BDDC-4083-ADDE-8DD4295A6AC8}" dt="2023-04-12T17:10:38.321" v="1449" actId="18245"/>
          <ac:spMkLst>
            <pc:docMk/>
            <pc:sldMk cId="2881112172" sldId="343"/>
            <ac:spMk id="10" creationId="{533BEBCD-16D3-1DBB-5872-82E8CDB20C4E}"/>
          </ac:spMkLst>
        </pc:spChg>
        <pc:spChg chg="mod">
          <ac:chgData name="T" userId="3f9d47f476fa9d03" providerId="LiveId" clId="{65777660-BDDC-4083-ADDE-8DD4295A6AC8}" dt="2023-04-12T17:10:38.321" v="1449" actId="18245"/>
          <ac:spMkLst>
            <pc:docMk/>
            <pc:sldMk cId="2881112172" sldId="343"/>
            <ac:spMk id="11" creationId="{C37F0D98-44AD-9C09-2AAB-CD613ED0570E}"/>
          </ac:spMkLst>
        </pc:spChg>
        <pc:spChg chg="del">
          <ac:chgData name="T" userId="3f9d47f476fa9d03" providerId="LiveId" clId="{65777660-BDDC-4083-ADDE-8DD4295A6AC8}" dt="2023-04-12T17:10:10.207" v="1447" actId="478"/>
          <ac:spMkLst>
            <pc:docMk/>
            <pc:sldMk cId="2881112172" sldId="343"/>
            <ac:spMk id="12" creationId="{AFFA93D2-1F7C-BB17-B33E-DC13A0ADE936}"/>
          </ac:spMkLst>
        </pc:spChg>
        <pc:spChg chg="add mod topLvl">
          <ac:chgData name="T" userId="3f9d47f476fa9d03" providerId="LiveId" clId="{65777660-BDDC-4083-ADDE-8DD4295A6AC8}" dt="2023-04-12T17:12:45.516" v="1591" actId="3064"/>
          <ac:spMkLst>
            <pc:docMk/>
            <pc:sldMk cId="2881112172" sldId="343"/>
            <ac:spMk id="13" creationId="{F15A7427-4185-705B-93BF-C01FD0392B78}"/>
          </ac:spMkLst>
        </pc:spChg>
        <pc:spChg chg="add mod">
          <ac:chgData name="T" userId="3f9d47f476fa9d03" providerId="LiveId" clId="{65777660-BDDC-4083-ADDE-8DD4295A6AC8}" dt="2023-04-12T17:11:05.313" v="1456" actId="571"/>
          <ac:spMkLst>
            <pc:docMk/>
            <pc:sldMk cId="2881112172" sldId="343"/>
            <ac:spMk id="14" creationId="{8D3AE4F8-1708-2C6E-C7B1-DC7BC4A0D500}"/>
          </ac:spMkLst>
        </pc:spChg>
        <pc:spChg chg="add mod topLvl">
          <ac:chgData name="T" userId="3f9d47f476fa9d03" providerId="LiveId" clId="{65777660-BDDC-4083-ADDE-8DD4295A6AC8}" dt="2023-04-12T17:12:45.516" v="1591" actId="3064"/>
          <ac:spMkLst>
            <pc:docMk/>
            <pc:sldMk cId="2881112172" sldId="343"/>
            <ac:spMk id="15" creationId="{4C5D785C-888C-10DF-DE3C-E6CEBB3F4770}"/>
          </ac:spMkLst>
        </pc:spChg>
        <pc:spChg chg="add mod topLvl">
          <ac:chgData name="T" userId="3f9d47f476fa9d03" providerId="LiveId" clId="{65777660-BDDC-4083-ADDE-8DD4295A6AC8}" dt="2023-04-12T17:12:45.516" v="1591" actId="3064"/>
          <ac:spMkLst>
            <pc:docMk/>
            <pc:sldMk cId="2881112172" sldId="343"/>
            <ac:spMk id="16" creationId="{18A34C68-B5C5-A32E-D402-40F7C4A673FA}"/>
          </ac:spMkLst>
        </pc:spChg>
        <pc:spChg chg="mod topLvl">
          <ac:chgData name="T" userId="3f9d47f476fa9d03" providerId="LiveId" clId="{65777660-BDDC-4083-ADDE-8DD4295A6AC8}" dt="2023-04-12T17:12:32.824" v="1587" actId="164"/>
          <ac:spMkLst>
            <pc:docMk/>
            <pc:sldMk cId="2881112172" sldId="343"/>
            <ac:spMk id="20" creationId="{99729181-1732-7865-1EF2-64212A584CDC}"/>
          </ac:spMkLst>
        </pc:spChg>
        <pc:spChg chg="mod topLvl">
          <ac:chgData name="T" userId="3f9d47f476fa9d03" providerId="LiveId" clId="{65777660-BDDC-4083-ADDE-8DD4295A6AC8}" dt="2023-04-12T17:12:32.824" v="1587" actId="164"/>
          <ac:spMkLst>
            <pc:docMk/>
            <pc:sldMk cId="2881112172" sldId="343"/>
            <ac:spMk id="22" creationId="{F03B6B4D-74BC-1818-FA01-36FD679899D8}"/>
          </ac:spMkLst>
        </pc:spChg>
        <pc:spChg chg="del">
          <ac:chgData name="T" userId="3f9d47f476fa9d03" providerId="LiveId" clId="{65777660-BDDC-4083-ADDE-8DD4295A6AC8}" dt="2023-04-12T17:10:10.207" v="1447" actId="478"/>
          <ac:spMkLst>
            <pc:docMk/>
            <pc:sldMk cId="2881112172" sldId="343"/>
            <ac:spMk id="23" creationId="{38E91D40-C8C6-B9E6-6F7E-63BA22A10440}"/>
          </ac:spMkLst>
        </pc:spChg>
        <pc:spChg chg="mod topLvl">
          <ac:chgData name="T" userId="3f9d47f476fa9d03" providerId="LiveId" clId="{65777660-BDDC-4083-ADDE-8DD4295A6AC8}" dt="2023-04-12T17:12:32.824" v="1587" actId="164"/>
          <ac:spMkLst>
            <pc:docMk/>
            <pc:sldMk cId="2881112172" sldId="343"/>
            <ac:spMk id="24" creationId="{79274E7B-F239-EECC-D5C1-094D2CBBBD6C}"/>
          </ac:spMkLst>
        </pc:spChg>
        <pc:spChg chg="mod">
          <ac:chgData name="T" userId="3f9d47f476fa9d03" providerId="LiveId" clId="{65777660-BDDC-4083-ADDE-8DD4295A6AC8}" dt="2023-04-12T17:12:27.784" v="1583" actId="571"/>
          <ac:spMkLst>
            <pc:docMk/>
            <pc:sldMk cId="2881112172" sldId="343"/>
            <ac:spMk id="26" creationId="{3C036581-2DDA-2EC4-1115-A2B3DA9DE7B9}"/>
          </ac:spMkLst>
        </pc:spChg>
        <pc:spChg chg="mod">
          <ac:chgData name="T" userId="3f9d47f476fa9d03" providerId="LiveId" clId="{65777660-BDDC-4083-ADDE-8DD4295A6AC8}" dt="2023-04-12T17:12:27.784" v="1583" actId="571"/>
          <ac:spMkLst>
            <pc:docMk/>
            <pc:sldMk cId="2881112172" sldId="343"/>
            <ac:spMk id="27" creationId="{C14E8FD3-4216-D253-FDFF-F71A43A1C75D}"/>
          </ac:spMkLst>
        </pc:spChg>
        <pc:spChg chg="mod">
          <ac:chgData name="T" userId="3f9d47f476fa9d03" providerId="LiveId" clId="{65777660-BDDC-4083-ADDE-8DD4295A6AC8}" dt="2023-04-12T17:12:27.784" v="1583" actId="571"/>
          <ac:spMkLst>
            <pc:docMk/>
            <pc:sldMk cId="2881112172" sldId="343"/>
            <ac:spMk id="28" creationId="{8428EE32-4CA6-0A18-644A-E50D505D2032}"/>
          </ac:spMkLst>
        </pc:spChg>
        <pc:spChg chg="mod">
          <ac:chgData name="T" userId="3f9d47f476fa9d03" providerId="LiveId" clId="{65777660-BDDC-4083-ADDE-8DD4295A6AC8}" dt="2023-04-12T17:12:35.590" v="1589" actId="571"/>
          <ac:spMkLst>
            <pc:docMk/>
            <pc:sldMk cId="2881112172" sldId="343"/>
            <ac:spMk id="31" creationId="{F36AA36E-ED42-99B5-A0C7-B843B5A37F89}"/>
          </ac:spMkLst>
        </pc:spChg>
        <pc:spChg chg="mod">
          <ac:chgData name="T" userId="3f9d47f476fa9d03" providerId="LiveId" clId="{65777660-BDDC-4083-ADDE-8DD4295A6AC8}" dt="2023-04-12T17:12:35.590" v="1589" actId="571"/>
          <ac:spMkLst>
            <pc:docMk/>
            <pc:sldMk cId="2881112172" sldId="343"/>
            <ac:spMk id="32" creationId="{7200A121-14AC-0969-A912-EEBEC4170990}"/>
          </ac:spMkLst>
        </pc:spChg>
        <pc:spChg chg="mod">
          <ac:chgData name="T" userId="3f9d47f476fa9d03" providerId="LiveId" clId="{65777660-BDDC-4083-ADDE-8DD4295A6AC8}" dt="2023-04-12T17:12:35.590" v="1589" actId="571"/>
          <ac:spMkLst>
            <pc:docMk/>
            <pc:sldMk cId="2881112172" sldId="343"/>
            <ac:spMk id="33" creationId="{46D67158-1D3B-5435-7D01-4CA2C9667AFB}"/>
          </ac:spMkLst>
        </pc:spChg>
        <pc:spChg chg="mod">
          <ac:chgData name="T" userId="3f9d47f476fa9d03" providerId="LiveId" clId="{65777660-BDDC-4083-ADDE-8DD4295A6AC8}" dt="2023-04-12T17:12:37.595" v="1590" actId="571"/>
          <ac:spMkLst>
            <pc:docMk/>
            <pc:sldMk cId="2881112172" sldId="343"/>
            <ac:spMk id="35" creationId="{3022E04F-A5DD-823C-C872-9611DD6869A8}"/>
          </ac:spMkLst>
        </pc:spChg>
        <pc:spChg chg="mod">
          <ac:chgData name="T" userId="3f9d47f476fa9d03" providerId="LiveId" clId="{65777660-BDDC-4083-ADDE-8DD4295A6AC8}" dt="2023-04-12T17:12:37.595" v="1590" actId="571"/>
          <ac:spMkLst>
            <pc:docMk/>
            <pc:sldMk cId="2881112172" sldId="343"/>
            <ac:spMk id="36" creationId="{E723A83F-921B-838D-FB84-3DD39D71AC51}"/>
          </ac:spMkLst>
        </pc:spChg>
        <pc:spChg chg="mod">
          <ac:chgData name="T" userId="3f9d47f476fa9d03" providerId="LiveId" clId="{65777660-BDDC-4083-ADDE-8DD4295A6AC8}" dt="2023-04-12T17:12:37.595" v="1590" actId="571"/>
          <ac:spMkLst>
            <pc:docMk/>
            <pc:sldMk cId="2881112172" sldId="343"/>
            <ac:spMk id="37" creationId="{7C76B217-F1B2-CB1F-0EBC-8630A5C0F8EA}"/>
          </ac:spMkLst>
        </pc:spChg>
        <pc:grpChg chg="del mod">
          <ac:chgData name="T" userId="3f9d47f476fa9d03" providerId="LiveId" clId="{65777660-BDDC-4083-ADDE-8DD4295A6AC8}" dt="2023-04-12T17:10:43.726" v="1450" actId="478"/>
          <ac:grpSpMkLst>
            <pc:docMk/>
            <pc:sldMk cId="2881112172" sldId="343"/>
            <ac:grpSpMk id="5" creationId="{573F6156-F7A9-E0E3-090F-2C4405D86086}"/>
          </ac:grpSpMkLst>
        </pc:grpChg>
        <pc:grpChg chg="add del mod">
          <ac:chgData name="T" userId="3f9d47f476fa9d03" providerId="LiveId" clId="{65777660-BDDC-4083-ADDE-8DD4295A6AC8}" dt="2023-04-12T17:12:03.448" v="1534" actId="165"/>
          <ac:grpSpMkLst>
            <pc:docMk/>
            <pc:sldMk cId="2881112172" sldId="343"/>
            <ac:grpSpMk id="17" creationId="{C6E0EDD3-2F75-5710-4937-956DEEEDE9A4}"/>
          </ac:grpSpMkLst>
        </pc:grpChg>
        <pc:grpChg chg="add del mod">
          <ac:chgData name="T" userId="3f9d47f476fa9d03" providerId="LiveId" clId="{65777660-BDDC-4083-ADDE-8DD4295A6AC8}" dt="2023-04-12T17:12:28.352" v="1584" actId="165"/>
          <ac:grpSpMkLst>
            <pc:docMk/>
            <pc:sldMk cId="2881112172" sldId="343"/>
            <ac:grpSpMk id="18" creationId="{311FE1A5-88E6-AB7A-56F9-32B2C7852410}"/>
          </ac:grpSpMkLst>
        </pc:grpChg>
        <pc:grpChg chg="add mod">
          <ac:chgData name="T" userId="3f9d47f476fa9d03" providerId="LiveId" clId="{65777660-BDDC-4083-ADDE-8DD4295A6AC8}" dt="2023-04-12T17:12:27.784" v="1583" actId="571"/>
          <ac:grpSpMkLst>
            <pc:docMk/>
            <pc:sldMk cId="2881112172" sldId="343"/>
            <ac:grpSpMk id="25" creationId="{36CC0014-7973-B8B8-A064-964D152D83C4}"/>
          </ac:grpSpMkLst>
        </pc:grpChg>
        <pc:grpChg chg="add mod">
          <ac:chgData name="T" userId="3f9d47f476fa9d03" providerId="LiveId" clId="{65777660-BDDC-4083-ADDE-8DD4295A6AC8}" dt="2023-04-12T17:12:53.093" v="1599" actId="1035"/>
          <ac:grpSpMkLst>
            <pc:docMk/>
            <pc:sldMk cId="2881112172" sldId="343"/>
            <ac:grpSpMk id="29" creationId="{D75AEED9-52AB-FF4E-3647-368BEC2FBFA7}"/>
          </ac:grpSpMkLst>
        </pc:grpChg>
        <pc:grpChg chg="add mod">
          <ac:chgData name="T" userId="3f9d47f476fa9d03" providerId="LiveId" clId="{65777660-BDDC-4083-ADDE-8DD4295A6AC8}" dt="2023-04-12T17:12:53.093" v="1599" actId="1035"/>
          <ac:grpSpMkLst>
            <pc:docMk/>
            <pc:sldMk cId="2881112172" sldId="343"/>
            <ac:grpSpMk id="30" creationId="{51BD09F3-3F1F-C1CB-CCB9-3461B276045B}"/>
          </ac:grpSpMkLst>
        </pc:grpChg>
        <pc:grpChg chg="add mod">
          <ac:chgData name="T" userId="3f9d47f476fa9d03" providerId="LiveId" clId="{65777660-BDDC-4083-ADDE-8DD4295A6AC8}" dt="2023-04-12T17:12:53.093" v="1599" actId="1035"/>
          <ac:grpSpMkLst>
            <pc:docMk/>
            <pc:sldMk cId="2881112172" sldId="343"/>
            <ac:grpSpMk id="34" creationId="{1C9CBEFF-B5E0-937E-A6F7-023F1E6C3BCB}"/>
          </ac:grpSpMkLst>
        </pc:grpChg>
        <pc:graphicFrameChg chg="add del modGraphic">
          <ac:chgData name="T" userId="3f9d47f476fa9d03" providerId="LiveId" clId="{65777660-BDDC-4083-ADDE-8DD4295A6AC8}" dt="2023-04-12T17:10:38.321" v="1449" actId="18245"/>
          <ac:graphicFrameMkLst>
            <pc:docMk/>
            <pc:sldMk cId="2881112172" sldId="343"/>
            <ac:graphicFrameMk id="4" creationId="{45218BA1-2963-7D76-458C-91415A4316F3}"/>
          </ac:graphicFrameMkLst>
        </pc:graphicFrameChg>
        <pc:picChg chg="del">
          <ac:chgData name="T" userId="3f9d47f476fa9d03" providerId="LiveId" clId="{65777660-BDDC-4083-ADDE-8DD4295A6AC8}" dt="2023-04-12T17:10:10.207" v="1447" actId="478"/>
          <ac:picMkLst>
            <pc:docMk/>
            <pc:sldMk cId="2881112172" sldId="343"/>
            <ac:picMk id="19" creationId="{8DD94D1A-BF97-B132-21CC-DD950464283D}"/>
          </ac:picMkLst>
        </pc:picChg>
        <pc:picChg chg="del">
          <ac:chgData name="T" userId="3f9d47f476fa9d03" providerId="LiveId" clId="{65777660-BDDC-4083-ADDE-8DD4295A6AC8}" dt="2023-04-12T17:10:10.207" v="1447" actId="478"/>
          <ac:picMkLst>
            <pc:docMk/>
            <pc:sldMk cId="2881112172" sldId="343"/>
            <ac:picMk id="21" creationId="{87BA7E3D-5B59-9BF9-F132-CFBE024FF434}"/>
          </ac:picMkLst>
        </pc:picChg>
      </pc:sldChg>
      <pc:sldChg chg="addSp delSp modSp add mod ord setBg chgLayout">
        <pc:chgData name="T" userId="3f9d47f476fa9d03" providerId="LiveId" clId="{65777660-BDDC-4083-ADDE-8DD4295A6AC8}" dt="2023-04-12T17:15:31.238" v="1658" actId="478"/>
        <pc:sldMkLst>
          <pc:docMk/>
          <pc:sldMk cId="62256146" sldId="344"/>
        </pc:sldMkLst>
        <pc:spChg chg="del">
          <ac:chgData name="T" userId="3f9d47f476fa9d03" providerId="LiveId" clId="{65777660-BDDC-4083-ADDE-8DD4295A6AC8}" dt="2023-04-12T17:13:07.029" v="1605" actId="478"/>
          <ac:spMkLst>
            <pc:docMk/>
            <pc:sldMk cId="62256146" sldId="344"/>
            <ac:spMk id="2" creationId="{8AAAD016-E87F-3129-519D-E10BCAB207C6}"/>
          </ac:spMkLst>
        </pc:spChg>
        <pc:spChg chg="del">
          <ac:chgData name="T" userId="3f9d47f476fa9d03" providerId="LiveId" clId="{65777660-BDDC-4083-ADDE-8DD4295A6AC8}" dt="2023-04-12T17:13:07.029" v="1605" actId="478"/>
          <ac:spMkLst>
            <pc:docMk/>
            <pc:sldMk cId="62256146" sldId="344"/>
            <ac:spMk id="3" creationId="{617D8248-697F-F809-15F0-22CB33774CE5}"/>
          </ac:spMkLst>
        </pc:spChg>
        <pc:spChg chg="add mod">
          <ac:chgData name="T" userId="3f9d47f476fa9d03" providerId="LiveId" clId="{65777660-BDDC-4083-ADDE-8DD4295A6AC8}" dt="2023-04-12T17:14:06.386" v="1634" actId="1076"/>
          <ac:spMkLst>
            <pc:docMk/>
            <pc:sldMk cId="62256146" sldId="344"/>
            <ac:spMk id="4" creationId="{A5B2BD15-E555-440A-05AF-1FBF0D2E3E4B}"/>
          </ac:spMkLst>
        </pc:spChg>
        <pc:spChg chg="add mod ord">
          <ac:chgData name="T" userId="3f9d47f476fa9d03" providerId="LiveId" clId="{65777660-BDDC-4083-ADDE-8DD4295A6AC8}" dt="2023-04-12T17:14:21.844" v="1639" actId="255"/>
          <ac:spMkLst>
            <pc:docMk/>
            <pc:sldMk cId="62256146" sldId="344"/>
            <ac:spMk id="5" creationId="{BAE1CD76-FE78-A35C-04A3-7F0C42CF52D8}"/>
          </ac:spMkLst>
        </pc:spChg>
        <pc:spChg chg="add mod">
          <ac:chgData name="T" userId="3f9d47f476fa9d03" providerId="LiveId" clId="{65777660-BDDC-4083-ADDE-8DD4295A6AC8}" dt="2023-04-12T17:14:38.078" v="1646" actId="1076"/>
          <ac:spMkLst>
            <pc:docMk/>
            <pc:sldMk cId="62256146" sldId="344"/>
            <ac:spMk id="6" creationId="{40B11C84-4C99-2E53-B31B-36D82DB893D5}"/>
          </ac:spMkLst>
        </pc:spChg>
        <pc:spChg chg="del">
          <ac:chgData name="T" userId="3f9d47f476fa9d03" providerId="LiveId" clId="{65777660-BDDC-4083-ADDE-8DD4295A6AC8}" dt="2023-04-12T17:13:07.029" v="1605" actId="478"/>
          <ac:spMkLst>
            <pc:docMk/>
            <pc:sldMk cId="62256146" sldId="344"/>
            <ac:spMk id="7" creationId="{4B044753-1964-FD6B-26C9-C887210F6DCB}"/>
          </ac:spMkLst>
        </pc:spChg>
        <pc:spChg chg="del">
          <ac:chgData name="T" userId="3f9d47f476fa9d03" providerId="LiveId" clId="{65777660-BDDC-4083-ADDE-8DD4295A6AC8}" dt="2023-04-12T17:13:07.029" v="1605" actId="478"/>
          <ac:spMkLst>
            <pc:docMk/>
            <pc:sldMk cId="62256146" sldId="344"/>
            <ac:spMk id="8" creationId="{84A6391D-E1A9-89A8-58AB-65B11AE15D72}"/>
          </ac:spMkLst>
        </pc:spChg>
        <pc:spChg chg="mod">
          <ac:chgData name="T" userId="3f9d47f476fa9d03" providerId="LiveId" clId="{65777660-BDDC-4083-ADDE-8DD4295A6AC8}" dt="2023-04-12T17:13:29.676" v="1621" actId="1076"/>
          <ac:spMkLst>
            <pc:docMk/>
            <pc:sldMk cId="62256146" sldId="344"/>
            <ac:spMk id="9" creationId="{C8B7B999-4DB3-412D-9EAD-9ADB4516DAF4}"/>
          </ac:spMkLst>
        </pc:spChg>
        <pc:spChg chg="del mod">
          <ac:chgData name="T" userId="3f9d47f476fa9d03" providerId="LiveId" clId="{65777660-BDDC-4083-ADDE-8DD4295A6AC8}" dt="2023-04-12T17:13:02.932" v="1604" actId="478"/>
          <ac:spMkLst>
            <pc:docMk/>
            <pc:sldMk cId="62256146" sldId="344"/>
            <ac:spMk id="10" creationId="{745B178D-6C9C-42D3-6CE3-DEAAFF87D53B}"/>
          </ac:spMkLst>
        </pc:spChg>
        <pc:spChg chg="add mod">
          <ac:chgData name="T" userId="3f9d47f476fa9d03" providerId="LiveId" clId="{65777660-BDDC-4083-ADDE-8DD4295A6AC8}" dt="2023-04-12T17:14:46.236" v="1650" actId="255"/>
          <ac:spMkLst>
            <pc:docMk/>
            <pc:sldMk cId="62256146" sldId="344"/>
            <ac:spMk id="11" creationId="{A8218C2D-AD0C-41CB-07F7-E97CDCA401D5}"/>
          </ac:spMkLst>
        </pc:spChg>
        <pc:spChg chg="add del mod">
          <ac:chgData name="T" userId="3f9d47f476fa9d03" providerId="LiveId" clId="{65777660-BDDC-4083-ADDE-8DD4295A6AC8}" dt="2023-04-12T17:15:31.238" v="1658" actId="478"/>
          <ac:spMkLst>
            <pc:docMk/>
            <pc:sldMk cId="62256146" sldId="344"/>
            <ac:spMk id="12" creationId="{F126676A-8EA0-F257-71AB-3428FC2A033E}"/>
          </ac:spMkLst>
        </pc:spChg>
      </pc:sldChg>
      <pc:sldMasterChg chg="addSldLayout modSldLayout">
        <pc:chgData name="T" userId="3f9d47f476fa9d03" providerId="LiveId" clId="{65777660-BDDC-4083-ADDE-8DD4295A6AC8}" dt="2023-04-12T16:24:12.493" v="77"/>
        <pc:sldMasterMkLst>
          <pc:docMk/>
          <pc:sldMasterMk cId="847212722" sldId="2147483648"/>
        </pc:sldMasterMkLst>
        <pc:sldLayoutChg chg="addSp delSp modSp add mod modTransition">
          <pc:chgData name="T" userId="3f9d47f476fa9d03" providerId="LiveId" clId="{65777660-BDDC-4083-ADDE-8DD4295A6AC8}" dt="2023-04-12T16:24:12.493" v="77"/>
          <pc:sldLayoutMkLst>
            <pc:docMk/>
            <pc:sldMasterMk cId="847212722" sldId="2147483648"/>
            <pc:sldLayoutMk cId="3203018342" sldId="2147483660"/>
          </pc:sldLayoutMkLst>
          <pc:spChg chg="del">
            <ac:chgData name="T" userId="3f9d47f476fa9d03" providerId="LiveId" clId="{65777660-BDDC-4083-ADDE-8DD4295A6AC8}" dt="2023-04-12T16:24:12.175" v="76" actId="478"/>
            <ac:spMkLst>
              <pc:docMk/>
              <pc:sldMasterMk cId="847212722" sldId="2147483648"/>
              <pc:sldLayoutMk cId="3203018342" sldId="2147483660"/>
              <ac:spMk id="2" creationId="{4AB00CE3-347F-4559-4A7D-488B317616E7}"/>
            </ac:spMkLst>
          </pc:spChg>
          <pc:spChg chg="del">
            <ac:chgData name="T" userId="3f9d47f476fa9d03" providerId="LiveId" clId="{65777660-BDDC-4083-ADDE-8DD4295A6AC8}" dt="2023-04-12T16:24:12.175" v="76" actId="478"/>
            <ac:spMkLst>
              <pc:docMk/>
              <pc:sldMasterMk cId="847212722" sldId="2147483648"/>
              <pc:sldLayoutMk cId="3203018342" sldId="2147483660"/>
              <ac:spMk id="3" creationId="{CBC85A02-CE59-213A-7603-4526C0892251}"/>
            </ac:spMkLst>
          </pc:spChg>
          <pc:spChg chg="del">
            <ac:chgData name="T" userId="3f9d47f476fa9d03" providerId="LiveId" clId="{65777660-BDDC-4083-ADDE-8DD4295A6AC8}" dt="2023-04-12T16:24:12.175" v="76" actId="478"/>
            <ac:spMkLst>
              <pc:docMk/>
              <pc:sldMasterMk cId="847212722" sldId="2147483648"/>
              <pc:sldLayoutMk cId="3203018342" sldId="2147483660"/>
              <ac:spMk id="4" creationId="{981D8D80-67FB-C509-B98F-478363DEF80C}"/>
            </ac:spMkLst>
          </pc:spChg>
          <pc:picChg chg="add mod">
            <ac:chgData name="T" userId="3f9d47f476fa9d03" providerId="LiveId" clId="{65777660-BDDC-4083-ADDE-8DD4295A6AC8}" dt="2023-04-12T16:24:12.493" v="77"/>
            <ac:picMkLst>
              <pc:docMk/>
              <pc:sldMasterMk cId="847212722" sldId="2147483648"/>
              <pc:sldLayoutMk cId="3203018342" sldId="2147483660"/>
              <ac:picMk id="5" creationId="{5353AE4D-EBA7-B3BE-7B06-A87DCAE1B8DD}"/>
            </ac:picMkLst>
          </pc:picChg>
        </pc:sldLayoutChg>
      </pc:sldMasterChg>
    </pc:docChg>
  </pc:docChgLst>
  <pc:docChgLst>
    <pc:chgData name="T" userId="3f9d47f476fa9d03" providerId="LiveId" clId="{3A08327A-E309-446F-B04F-9C72E1706269}"/>
    <pc:docChg chg="undo redo custSel addSld delSld modSld sldOrd">
      <pc:chgData name="T" userId="3f9d47f476fa9d03" providerId="LiveId" clId="{3A08327A-E309-446F-B04F-9C72E1706269}" dt="2023-04-12T06:58:44.632" v="1771" actId="47"/>
      <pc:docMkLst>
        <pc:docMk/>
      </pc:docMkLst>
      <pc:sldChg chg="addSp delSp modSp del mod setBg">
        <pc:chgData name="T" userId="3f9d47f476fa9d03" providerId="LiveId" clId="{3A08327A-E309-446F-B04F-9C72E1706269}" dt="2023-04-12T06:58:38.682" v="1770" actId="47"/>
        <pc:sldMkLst>
          <pc:docMk/>
          <pc:sldMk cId="3706779021" sldId="260"/>
        </pc:sldMkLst>
        <pc:spChg chg="add del mod">
          <ac:chgData name="T" userId="3f9d47f476fa9d03" providerId="LiveId" clId="{3A08327A-E309-446F-B04F-9C72E1706269}" dt="2023-04-12T05:02:58.777" v="20" actId="478"/>
          <ac:spMkLst>
            <pc:docMk/>
            <pc:sldMk cId="3706779021" sldId="260"/>
            <ac:spMk id="2" creationId="{F6C2E644-6AF9-C1B4-C0C6-2AA50CF9059A}"/>
          </ac:spMkLst>
        </pc:spChg>
        <pc:spChg chg="add mod topLvl">
          <ac:chgData name="T" userId="3f9d47f476fa9d03" providerId="LiveId" clId="{3A08327A-E309-446F-B04F-9C72E1706269}" dt="2023-04-12T05:09:59.715" v="149" actId="165"/>
          <ac:spMkLst>
            <pc:docMk/>
            <pc:sldMk cId="3706779021" sldId="260"/>
            <ac:spMk id="5" creationId="{ACB109B2-CDF8-D9D0-C4AC-1C0192A63E0C}"/>
          </ac:spMkLst>
        </pc:spChg>
        <pc:spChg chg="add mod topLvl">
          <ac:chgData name="T" userId="3f9d47f476fa9d03" providerId="LiveId" clId="{3A08327A-E309-446F-B04F-9C72E1706269}" dt="2023-04-12T05:09:59.715" v="149" actId="165"/>
          <ac:spMkLst>
            <pc:docMk/>
            <pc:sldMk cId="3706779021" sldId="260"/>
            <ac:spMk id="6" creationId="{D47A8268-67DD-C8A4-3AE5-A4B6C27C0049}"/>
          </ac:spMkLst>
        </pc:spChg>
        <pc:spChg chg="add mod topLvl">
          <ac:chgData name="T" userId="3f9d47f476fa9d03" providerId="LiveId" clId="{3A08327A-E309-446F-B04F-9C72E1706269}" dt="2023-04-12T05:09:59.715" v="149" actId="165"/>
          <ac:spMkLst>
            <pc:docMk/>
            <pc:sldMk cId="3706779021" sldId="260"/>
            <ac:spMk id="7" creationId="{29C067D2-C332-B659-87B7-55A47BADB1F7}"/>
          </ac:spMkLst>
        </pc:spChg>
        <pc:spChg chg="del">
          <ac:chgData name="T" userId="3f9d47f476fa9d03" providerId="LiveId" clId="{3A08327A-E309-446F-B04F-9C72E1706269}" dt="2023-03-27T07:23:42.581" v="2" actId="478"/>
          <ac:spMkLst>
            <pc:docMk/>
            <pc:sldMk cId="3706779021" sldId="260"/>
            <ac:spMk id="7" creationId="{75629187-62B6-7FE4-57EE-109EEA8B2FFE}"/>
          </ac:spMkLst>
        </pc:spChg>
        <pc:spChg chg="add mod topLvl">
          <ac:chgData name="T" userId="3f9d47f476fa9d03" providerId="LiveId" clId="{3A08327A-E309-446F-B04F-9C72E1706269}" dt="2023-04-12T05:09:59.715" v="149" actId="165"/>
          <ac:spMkLst>
            <pc:docMk/>
            <pc:sldMk cId="3706779021" sldId="260"/>
            <ac:spMk id="8" creationId="{ECDDE1FC-4516-7115-4EBC-737AFA11D898}"/>
          </ac:spMkLst>
        </pc:spChg>
        <pc:spChg chg="del">
          <ac:chgData name="T" userId="3f9d47f476fa9d03" providerId="LiveId" clId="{3A08327A-E309-446F-B04F-9C72E1706269}" dt="2023-03-27T07:23:42.581" v="2" actId="478"/>
          <ac:spMkLst>
            <pc:docMk/>
            <pc:sldMk cId="3706779021" sldId="260"/>
            <ac:spMk id="9" creationId="{3F194BE4-3AAD-E4CB-336F-A2CF10003A8A}"/>
          </ac:spMkLst>
        </pc:spChg>
        <pc:spChg chg="add mod topLvl">
          <ac:chgData name="T" userId="3f9d47f476fa9d03" providerId="LiveId" clId="{3A08327A-E309-446F-B04F-9C72E1706269}" dt="2023-04-12T05:09:59.715" v="149" actId="165"/>
          <ac:spMkLst>
            <pc:docMk/>
            <pc:sldMk cId="3706779021" sldId="260"/>
            <ac:spMk id="9" creationId="{EEF61F33-0D22-1652-B72D-C632B1D22BBD}"/>
          </ac:spMkLst>
        </pc:spChg>
        <pc:spChg chg="del">
          <ac:chgData name="T" userId="3f9d47f476fa9d03" providerId="LiveId" clId="{3A08327A-E309-446F-B04F-9C72E1706269}" dt="2023-03-27T07:23:42.581" v="2" actId="478"/>
          <ac:spMkLst>
            <pc:docMk/>
            <pc:sldMk cId="3706779021" sldId="260"/>
            <ac:spMk id="10" creationId="{2D04629D-AB70-153A-B55A-823053A6EDC5}"/>
          </ac:spMkLst>
        </pc:spChg>
        <pc:spChg chg="del">
          <ac:chgData name="T" userId="3f9d47f476fa9d03" providerId="LiveId" clId="{3A08327A-E309-446F-B04F-9C72E1706269}" dt="2023-03-27T07:23:42.581" v="2" actId="478"/>
          <ac:spMkLst>
            <pc:docMk/>
            <pc:sldMk cId="3706779021" sldId="260"/>
            <ac:spMk id="11" creationId="{34800D2D-7318-8993-044C-BB4E89B8F4E3}"/>
          </ac:spMkLst>
        </pc:spChg>
        <pc:grpChg chg="add del mod">
          <ac:chgData name="T" userId="3f9d47f476fa9d03" providerId="LiveId" clId="{3A08327A-E309-446F-B04F-9C72E1706269}" dt="2023-04-12T05:09:59.715" v="149" actId="165"/>
          <ac:grpSpMkLst>
            <pc:docMk/>
            <pc:sldMk cId="3706779021" sldId="260"/>
            <ac:grpSpMk id="10" creationId="{F28B9D0B-F8B7-FE53-C9E9-ABC2DBBD94C9}"/>
          </ac:grpSpMkLst>
        </pc:grpChg>
        <pc:picChg chg="add mod">
          <ac:chgData name="T" userId="3f9d47f476fa9d03" providerId="LiveId" clId="{3A08327A-E309-446F-B04F-9C72E1706269}" dt="2023-04-12T05:02:55.996" v="19" actId="1076"/>
          <ac:picMkLst>
            <pc:docMk/>
            <pc:sldMk cId="3706779021" sldId="260"/>
            <ac:picMk id="4" creationId="{3A4F86EE-E743-DDBE-12D5-BDDB46436CA0}"/>
          </ac:picMkLst>
        </pc:picChg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051100816" sldId="261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136471686" sldId="263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114901586" sldId="264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1260553073" sldId="265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2681436101" sldId="266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448482914" sldId="268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243319543" sldId="269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231798996" sldId="270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2700787865" sldId="271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865639915" sldId="272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1291158870" sldId="274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619877751" sldId="277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640419356" sldId="279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990752461" sldId="280"/>
        </pc:sldMkLst>
      </pc:sldChg>
      <pc:sldChg chg="del">
        <pc:chgData name="T" userId="3f9d47f476fa9d03" providerId="LiveId" clId="{3A08327A-E309-446F-B04F-9C72E1706269}" dt="2023-04-12T06:58:44.632" v="1771" actId="47"/>
        <pc:sldMkLst>
          <pc:docMk/>
          <pc:sldMk cId="325881297" sldId="281"/>
        </pc:sldMkLst>
      </pc:sldChg>
      <pc:sldChg chg="addSp delSp modSp add mod setBg">
        <pc:chgData name="T" userId="3f9d47f476fa9d03" providerId="LiveId" clId="{3A08327A-E309-446F-B04F-9C72E1706269}" dt="2023-04-12T05:13:34.420" v="254" actId="14100"/>
        <pc:sldMkLst>
          <pc:docMk/>
          <pc:sldMk cId="1203843050" sldId="282"/>
        </pc:sldMkLst>
        <pc:spChg chg="add del mod">
          <ac:chgData name="T" userId="3f9d47f476fa9d03" providerId="LiveId" clId="{3A08327A-E309-446F-B04F-9C72E1706269}" dt="2023-04-12T05:10:43.663" v="160" actId="478"/>
          <ac:spMkLst>
            <pc:docMk/>
            <pc:sldMk cId="1203843050" sldId="282"/>
            <ac:spMk id="2" creationId="{766CDF56-7484-EC34-9B4B-D9020BCA5165}"/>
          </ac:spMkLst>
        </pc:spChg>
        <pc:spChg chg="add del mod">
          <ac:chgData name="T" userId="3f9d47f476fa9d03" providerId="LiveId" clId="{3A08327A-E309-446F-B04F-9C72E1706269}" dt="2023-04-12T05:10:43.663" v="160" actId="478"/>
          <ac:spMkLst>
            <pc:docMk/>
            <pc:sldMk cId="1203843050" sldId="282"/>
            <ac:spMk id="3" creationId="{A1D3AFAE-2EED-0528-3D1B-CE6E08DE35F1}"/>
          </ac:spMkLst>
        </pc:spChg>
        <pc:spChg chg="add del mod">
          <ac:chgData name="T" userId="3f9d47f476fa9d03" providerId="LiveId" clId="{3A08327A-E309-446F-B04F-9C72E1706269}" dt="2023-04-12T05:10:44.879" v="161" actId="478"/>
          <ac:spMkLst>
            <pc:docMk/>
            <pc:sldMk cId="1203843050" sldId="282"/>
            <ac:spMk id="4" creationId="{E6DFA8CF-B5D1-864A-EA93-4AA34E268B95}"/>
          </ac:spMkLst>
        </pc:spChg>
        <pc:spChg chg="add del mod">
          <ac:chgData name="T" userId="3f9d47f476fa9d03" providerId="LiveId" clId="{3A08327A-E309-446F-B04F-9C72E1706269}" dt="2023-04-12T05:10:44.879" v="161" actId="478"/>
          <ac:spMkLst>
            <pc:docMk/>
            <pc:sldMk cId="1203843050" sldId="282"/>
            <ac:spMk id="5" creationId="{0EF98BCB-4AB2-A849-2029-154170D09801}"/>
          </ac:spMkLst>
        </pc:spChg>
        <pc:spChg chg="add del mod">
          <ac:chgData name="T" userId="3f9d47f476fa9d03" providerId="LiveId" clId="{3A08327A-E309-446F-B04F-9C72E1706269}" dt="2023-04-12T05:11:32.152" v="174" actId="478"/>
          <ac:spMkLst>
            <pc:docMk/>
            <pc:sldMk cId="1203843050" sldId="282"/>
            <ac:spMk id="6" creationId="{0AEA1B64-534F-09F8-950A-175342E41870}"/>
          </ac:spMkLst>
        </pc:spChg>
        <pc:spChg chg="del">
          <ac:chgData name="T" userId="3f9d47f476fa9d03" providerId="LiveId" clId="{3A08327A-E309-446F-B04F-9C72E1706269}" dt="2023-04-12T05:04:57.183" v="48" actId="478"/>
          <ac:spMkLst>
            <pc:docMk/>
            <pc:sldMk cId="1203843050" sldId="282"/>
            <ac:spMk id="7" creationId="{75629187-62B6-7FE4-57EE-109EEA8B2FFE}"/>
          </ac:spMkLst>
        </pc:spChg>
        <pc:spChg chg="add mod ord">
          <ac:chgData name="T" userId="3f9d47f476fa9d03" providerId="LiveId" clId="{3A08327A-E309-446F-B04F-9C72E1706269}" dt="2023-04-12T05:13:34.420" v="254" actId="14100"/>
          <ac:spMkLst>
            <pc:docMk/>
            <pc:sldMk cId="1203843050" sldId="282"/>
            <ac:spMk id="8" creationId="{BACB5B69-B720-6EE3-45FA-9459B5B0200C}"/>
          </ac:spMkLst>
        </pc:spChg>
        <pc:spChg chg="mod">
          <ac:chgData name="T" userId="3f9d47f476fa9d03" providerId="LiveId" clId="{3A08327A-E309-446F-B04F-9C72E1706269}" dt="2023-04-12T05:12:57.903" v="237" actId="692"/>
          <ac:spMkLst>
            <pc:docMk/>
            <pc:sldMk cId="1203843050" sldId="282"/>
            <ac:spMk id="9" creationId="{3F194BE4-3AAD-E4CB-336F-A2CF10003A8A}"/>
          </ac:spMkLst>
        </pc:spChg>
        <pc:spChg chg="mod">
          <ac:chgData name="T" userId="3f9d47f476fa9d03" providerId="LiveId" clId="{3A08327A-E309-446F-B04F-9C72E1706269}" dt="2023-04-12T05:12:57.903" v="237" actId="692"/>
          <ac:spMkLst>
            <pc:docMk/>
            <pc:sldMk cId="1203843050" sldId="282"/>
            <ac:spMk id="10" creationId="{2D04629D-AB70-153A-B55A-823053A6EDC5}"/>
          </ac:spMkLst>
        </pc:spChg>
        <pc:spChg chg="del">
          <ac:chgData name="T" userId="3f9d47f476fa9d03" providerId="LiveId" clId="{3A08327A-E309-446F-B04F-9C72E1706269}" dt="2023-04-12T05:04:52.589" v="46" actId="478"/>
          <ac:spMkLst>
            <pc:docMk/>
            <pc:sldMk cId="1203843050" sldId="282"/>
            <ac:spMk id="11" creationId="{34800D2D-7318-8993-044C-BB4E89B8F4E3}"/>
          </ac:spMkLst>
        </pc:spChg>
        <pc:spChg chg="add mod">
          <ac:chgData name="T" userId="3f9d47f476fa9d03" providerId="LiveId" clId="{3A08327A-E309-446F-B04F-9C72E1706269}" dt="2023-04-12T05:12:57.903" v="237" actId="692"/>
          <ac:spMkLst>
            <pc:docMk/>
            <pc:sldMk cId="1203843050" sldId="282"/>
            <ac:spMk id="12" creationId="{E2D13506-E2BD-CEB1-FA1A-0BC9AAA3C672}"/>
          </ac:spMkLst>
        </pc:spChg>
      </pc:sldChg>
      <pc:sldChg chg="addSp delSp modSp add mod">
        <pc:chgData name="T" userId="3f9d47f476fa9d03" providerId="LiveId" clId="{3A08327A-E309-446F-B04F-9C72E1706269}" dt="2023-04-12T05:38:57.151" v="367" actId="1035"/>
        <pc:sldMkLst>
          <pc:docMk/>
          <pc:sldMk cId="1250398582" sldId="283"/>
        </pc:sldMkLst>
        <pc:spChg chg="add mod">
          <ac:chgData name="T" userId="3f9d47f476fa9d03" providerId="LiveId" clId="{3A08327A-E309-446F-B04F-9C72E1706269}" dt="2023-04-12T05:38:04.873" v="317" actId="164"/>
          <ac:spMkLst>
            <pc:docMk/>
            <pc:sldMk cId="1250398582" sldId="283"/>
            <ac:spMk id="2" creationId="{85636372-1125-135E-2B6D-898C60965773}"/>
          </ac:spMkLst>
        </pc:spChg>
        <pc:spChg chg="mod">
          <ac:chgData name="T" userId="3f9d47f476fa9d03" providerId="LiveId" clId="{3A08327A-E309-446F-B04F-9C72E1706269}" dt="2023-04-12T05:38:41.879" v="347" actId="20577"/>
          <ac:spMkLst>
            <pc:docMk/>
            <pc:sldMk cId="1250398582" sldId="283"/>
            <ac:spMk id="5" creationId="{9A27E5A9-B792-E935-2B4B-1BA2AF3EB480}"/>
          </ac:spMkLst>
        </pc:spChg>
        <pc:spChg chg="mod">
          <ac:chgData name="T" userId="3f9d47f476fa9d03" providerId="LiveId" clId="{3A08327A-E309-446F-B04F-9C72E1706269}" dt="2023-04-12T05:38:11.491" v="319"/>
          <ac:spMkLst>
            <pc:docMk/>
            <pc:sldMk cId="1250398582" sldId="283"/>
            <ac:spMk id="6" creationId="{66E7A14C-ADF8-2176-4075-1D11949BAA00}"/>
          </ac:spMkLst>
        </pc:spChg>
        <pc:spChg chg="mod">
          <ac:chgData name="T" userId="3f9d47f476fa9d03" providerId="LiveId" clId="{3A08327A-E309-446F-B04F-9C72E1706269}" dt="2023-04-12T05:14:21.200" v="264" actId="14100"/>
          <ac:spMkLst>
            <pc:docMk/>
            <pc:sldMk cId="1250398582" sldId="283"/>
            <ac:spMk id="8" creationId="{BACB5B69-B720-6EE3-45FA-9459B5B0200C}"/>
          </ac:spMkLst>
        </pc:spChg>
        <pc:spChg chg="mod">
          <ac:chgData name="T" userId="3f9d47f476fa9d03" providerId="LiveId" clId="{3A08327A-E309-446F-B04F-9C72E1706269}" dt="2023-04-12T05:38:57.151" v="367" actId="1035"/>
          <ac:spMkLst>
            <pc:docMk/>
            <pc:sldMk cId="1250398582" sldId="283"/>
            <ac:spMk id="9" creationId="{3F194BE4-3AAD-E4CB-336F-A2CF10003A8A}"/>
          </ac:spMkLst>
        </pc:spChg>
        <pc:spChg chg="del">
          <ac:chgData name="T" userId="3f9d47f476fa9d03" providerId="LiveId" clId="{3A08327A-E309-446F-B04F-9C72E1706269}" dt="2023-04-12T05:14:27.342" v="266" actId="478"/>
          <ac:spMkLst>
            <pc:docMk/>
            <pc:sldMk cId="1250398582" sldId="283"/>
            <ac:spMk id="10" creationId="{2D04629D-AB70-153A-B55A-823053A6EDC5}"/>
          </ac:spMkLst>
        </pc:spChg>
        <pc:spChg chg="mod">
          <ac:chgData name="T" userId="3f9d47f476fa9d03" providerId="LiveId" clId="{3A08327A-E309-446F-B04F-9C72E1706269}" dt="2023-04-12T05:38:44.886" v="354" actId="20577"/>
          <ac:spMkLst>
            <pc:docMk/>
            <pc:sldMk cId="1250398582" sldId="283"/>
            <ac:spMk id="11" creationId="{71AF8B97-793D-0C83-8B25-624D4B1AEF18}"/>
          </ac:spMkLst>
        </pc:spChg>
        <pc:spChg chg="mod">
          <ac:chgData name="T" userId="3f9d47f476fa9d03" providerId="LiveId" clId="{3A08327A-E309-446F-B04F-9C72E1706269}" dt="2023-04-12T05:38:04.873" v="317" actId="164"/>
          <ac:spMkLst>
            <pc:docMk/>
            <pc:sldMk cId="1250398582" sldId="283"/>
            <ac:spMk id="12" creationId="{E2D13506-E2BD-CEB1-FA1A-0BC9AAA3C672}"/>
          </ac:spMkLst>
        </pc:spChg>
        <pc:spChg chg="mod">
          <ac:chgData name="T" userId="3f9d47f476fa9d03" providerId="LiveId" clId="{3A08327A-E309-446F-B04F-9C72E1706269}" dt="2023-04-12T05:38:16.064" v="321"/>
          <ac:spMkLst>
            <pc:docMk/>
            <pc:sldMk cId="1250398582" sldId="283"/>
            <ac:spMk id="13" creationId="{47E57C4B-B6D9-786F-8080-F5346F408D16}"/>
          </ac:spMkLst>
        </pc:spChg>
        <pc:spChg chg="mod">
          <ac:chgData name="T" userId="3f9d47f476fa9d03" providerId="LiveId" clId="{3A08327A-E309-446F-B04F-9C72E1706269}" dt="2023-04-12T05:38:48.271" v="361" actId="20577"/>
          <ac:spMkLst>
            <pc:docMk/>
            <pc:sldMk cId="1250398582" sldId="283"/>
            <ac:spMk id="15" creationId="{10F5D799-AA83-6905-0645-9105C4D8AECA}"/>
          </ac:spMkLst>
        </pc:spChg>
        <pc:spChg chg="mod">
          <ac:chgData name="T" userId="3f9d47f476fa9d03" providerId="LiveId" clId="{3A08327A-E309-446F-B04F-9C72E1706269}" dt="2023-04-12T05:38:16.698" v="322"/>
          <ac:spMkLst>
            <pc:docMk/>
            <pc:sldMk cId="1250398582" sldId="283"/>
            <ac:spMk id="16" creationId="{D1258AE4-3C14-EBE8-6884-C86FC07E754C}"/>
          </ac:spMkLst>
        </pc:spChg>
        <pc:grpChg chg="add mod">
          <ac:chgData name="T" userId="3f9d47f476fa9d03" providerId="LiveId" clId="{3A08327A-E309-446F-B04F-9C72E1706269}" dt="2023-04-12T05:38:57.151" v="367" actId="1035"/>
          <ac:grpSpMkLst>
            <pc:docMk/>
            <pc:sldMk cId="1250398582" sldId="283"/>
            <ac:grpSpMk id="3" creationId="{A99EEDD0-C7A7-DAED-2043-2785207BADA4}"/>
          </ac:grpSpMkLst>
        </pc:grpChg>
        <pc:grpChg chg="add mod">
          <ac:chgData name="T" userId="3f9d47f476fa9d03" providerId="LiveId" clId="{3A08327A-E309-446F-B04F-9C72E1706269}" dt="2023-04-12T05:38:57.151" v="367" actId="1035"/>
          <ac:grpSpMkLst>
            <pc:docMk/>
            <pc:sldMk cId="1250398582" sldId="283"/>
            <ac:grpSpMk id="4" creationId="{30C3C559-0A14-2374-C32F-BC5C7AD11095}"/>
          </ac:grpSpMkLst>
        </pc:grpChg>
        <pc:grpChg chg="add mod">
          <ac:chgData name="T" userId="3f9d47f476fa9d03" providerId="LiveId" clId="{3A08327A-E309-446F-B04F-9C72E1706269}" dt="2023-04-12T05:38:57.151" v="367" actId="1035"/>
          <ac:grpSpMkLst>
            <pc:docMk/>
            <pc:sldMk cId="1250398582" sldId="283"/>
            <ac:grpSpMk id="7" creationId="{891B6A82-D9E7-0073-E060-B0561FA3C4B8}"/>
          </ac:grpSpMkLst>
        </pc:grpChg>
        <pc:grpChg chg="add mod">
          <ac:chgData name="T" userId="3f9d47f476fa9d03" providerId="LiveId" clId="{3A08327A-E309-446F-B04F-9C72E1706269}" dt="2023-04-12T05:38:57.151" v="367" actId="1035"/>
          <ac:grpSpMkLst>
            <pc:docMk/>
            <pc:sldMk cId="1250398582" sldId="283"/>
            <ac:grpSpMk id="14" creationId="{9F3CF408-589D-84C8-82C3-B8D4029B86CB}"/>
          </ac:grpSpMkLst>
        </pc:grpChg>
      </pc:sldChg>
      <pc:sldChg chg="addSp delSp modSp add mod">
        <pc:chgData name="T" userId="3f9d47f476fa9d03" providerId="LiveId" clId="{3A08327A-E309-446F-B04F-9C72E1706269}" dt="2023-04-12T05:57:52.506" v="885" actId="14100"/>
        <pc:sldMkLst>
          <pc:docMk/>
          <pc:sldMk cId="1131724981" sldId="284"/>
        </pc:sldMkLst>
        <pc:spChg chg="del mod topLvl">
          <ac:chgData name="T" userId="3f9d47f476fa9d03" providerId="LiveId" clId="{3A08327A-E309-446F-B04F-9C72E1706269}" dt="2023-04-12T05:42:14.736" v="395" actId="478"/>
          <ac:spMkLst>
            <pc:docMk/>
            <pc:sldMk cId="1131724981" sldId="284"/>
            <ac:spMk id="2" creationId="{85636372-1125-135E-2B6D-898C60965773}"/>
          </ac:spMkLst>
        </pc:spChg>
        <pc:spChg chg="mod">
          <ac:chgData name="T" userId="3f9d47f476fa9d03" providerId="LiveId" clId="{3A08327A-E309-446F-B04F-9C72E1706269}" dt="2023-04-12T05:41:32.005" v="382" actId="207"/>
          <ac:spMkLst>
            <pc:docMk/>
            <pc:sldMk cId="1131724981" sldId="284"/>
            <ac:spMk id="8" creationId="{BACB5B69-B720-6EE3-45FA-9459B5B0200C}"/>
          </ac:spMkLst>
        </pc:spChg>
        <pc:spChg chg="del mod">
          <ac:chgData name="T" userId="3f9d47f476fa9d03" providerId="LiveId" clId="{3A08327A-E309-446F-B04F-9C72E1706269}" dt="2023-04-12T05:41:56.394" v="384" actId="478"/>
          <ac:spMkLst>
            <pc:docMk/>
            <pc:sldMk cId="1131724981" sldId="284"/>
            <ac:spMk id="9" creationId="{3F194BE4-3AAD-E4CB-336F-A2CF10003A8A}"/>
          </ac:spMkLst>
        </pc:spChg>
        <pc:spChg chg="add mod">
          <ac:chgData name="T" userId="3f9d47f476fa9d03" providerId="LiveId" clId="{3A08327A-E309-446F-B04F-9C72E1706269}" dt="2023-04-12T05:41:32.005" v="382" actId="207"/>
          <ac:spMkLst>
            <pc:docMk/>
            <pc:sldMk cId="1131724981" sldId="284"/>
            <ac:spMk id="10" creationId="{851302D4-430C-17A4-1D65-B8C817650048}"/>
          </ac:spMkLst>
        </pc:spChg>
        <pc:spChg chg="mod topLvl">
          <ac:chgData name="T" userId="3f9d47f476fa9d03" providerId="LiveId" clId="{3A08327A-E309-446F-B04F-9C72E1706269}" dt="2023-04-12T05:57:49.802" v="884" actId="1076"/>
          <ac:spMkLst>
            <pc:docMk/>
            <pc:sldMk cId="1131724981" sldId="284"/>
            <ac:spMk id="12" creationId="{E2D13506-E2BD-CEB1-FA1A-0BC9AAA3C672}"/>
          </ac:spMkLst>
        </pc:spChg>
        <pc:spChg chg="mod">
          <ac:chgData name="T" userId="3f9d47f476fa9d03" providerId="LiveId" clId="{3A08327A-E309-446F-B04F-9C72E1706269}" dt="2023-04-12T05:41:00.907" v="374"/>
          <ac:spMkLst>
            <pc:docMk/>
            <pc:sldMk cId="1131724981" sldId="284"/>
            <ac:spMk id="19" creationId="{C1FECC39-8D94-E5CC-F60E-1345F4EF69DB}"/>
          </ac:spMkLst>
        </pc:spChg>
        <pc:spChg chg="mod">
          <ac:chgData name="T" userId="3f9d47f476fa9d03" providerId="LiveId" clId="{3A08327A-E309-446F-B04F-9C72E1706269}" dt="2023-04-12T05:41:00.907" v="374"/>
          <ac:spMkLst>
            <pc:docMk/>
            <pc:sldMk cId="1131724981" sldId="284"/>
            <ac:spMk id="20" creationId="{4A023F98-832D-26EA-2472-16CFF8573D26}"/>
          </ac:spMkLst>
        </pc:spChg>
        <pc:spChg chg="add mod ord">
          <ac:chgData name="T" userId="3f9d47f476fa9d03" providerId="LiveId" clId="{3A08327A-E309-446F-B04F-9C72E1706269}" dt="2023-04-12T05:57:40.635" v="881" actId="1076"/>
          <ac:spMkLst>
            <pc:docMk/>
            <pc:sldMk cId="1131724981" sldId="284"/>
            <ac:spMk id="21" creationId="{EF5923A8-F0C6-D9EF-9F90-D4BA6B33B1C1}"/>
          </ac:spMkLst>
        </pc:spChg>
        <pc:spChg chg="add mod">
          <ac:chgData name="T" userId="3f9d47f476fa9d03" providerId="LiveId" clId="{3A08327A-E309-446F-B04F-9C72E1706269}" dt="2023-04-12T05:55:55.585" v="835" actId="207"/>
          <ac:spMkLst>
            <pc:docMk/>
            <pc:sldMk cId="1131724981" sldId="284"/>
            <ac:spMk id="22" creationId="{86FADC15-C49C-8E1E-E815-C314A3129783}"/>
          </ac:spMkLst>
        </pc:spChg>
        <pc:spChg chg="del mod topLvl">
          <ac:chgData name="T" userId="3f9d47f476fa9d03" providerId="LiveId" clId="{3A08327A-E309-446F-B04F-9C72E1706269}" dt="2023-04-12T05:55:05.684" v="811" actId="478"/>
          <ac:spMkLst>
            <pc:docMk/>
            <pc:sldMk cId="1131724981" sldId="284"/>
            <ac:spMk id="24" creationId="{765DD4C3-7ECD-483A-1424-F09BB13C9BAC}"/>
          </ac:spMkLst>
        </pc:spChg>
        <pc:spChg chg="add del mod ord topLvl">
          <ac:chgData name="T" userId="3f9d47f476fa9d03" providerId="LiveId" clId="{3A08327A-E309-446F-B04F-9C72E1706269}" dt="2023-04-12T05:57:52.506" v="885" actId="14100"/>
          <ac:spMkLst>
            <pc:docMk/>
            <pc:sldMk cId="1131724981" sldId="284"/>
            <ac:spMk id="25" creationId="{4327F42F-642A-A1C8-D64A-5B04661C3F4B}"/>
          </ac:spMkLst>
        </pc:spChg>
        <pc:spChg chg="add del mod">
          <ac:chgData name="T" userId="3f9d47f476fa9d03" providerId="LiveId" clId="{3A08327A-E309-446F-B04F-9C72E1706269}" dt="2023-04-12T05:45:07.232" v="460"/>
          <ac:spMkLst>
            <pc:docMk/>
            <pc:sldMk cId="1131724981" sldId="284"/>
            <ac:spMk id="26" creationId="{93B8672B-75B5-CBE6-BAC2-63CB5B981766}"/>
          </ac:spMkLst>
        </pc:spChg>
        <pc:spChg chg="add del mod topLvl">
          <ac:chgData name="T" userId="3f9d47f476fa9d03" providerId="LiveId" clId="{3A08327A-E309-446F-B04F-9C72E1706269}" dt="2023-04-12T05:54:53.868" v="793" actId="478"/>
          <ac:spMkLst>
            <pc:docMk/>
            <pc:sldMk cId="1131724981" sldId="284"/>
            <ac:spMk id="29" creationId="{9248B6C0-9EE6-EDD8-4001-5CAD87FEB76F}"/>
          </ac:spMkLst>
        </pc:spChg>
        <pc:spChg chg="add del mod topLvl">
          <ac:chgData name="T" userId="3f9d47f476fa9d03" providerId="LiveId" clId="{3A08327A-E309-446F-B04F-9C72E1706269}" dt="2023-04-12T05:54:53.868" v="793" actId="478"/>
          <ac:spMkLst>
            <pc:docMk/>
            <pc:sldMk cId="1131724981" sldId="284"/>
            <ac:spMk id="30" creationId="{9A7054E9-B8F1-E8F1-5FA4-255A7B05F995}"/>
          </ac:spMkLst>
        </pc:spChg>
        <pc:spChg chg="add del mod topLvl">
          <ac:chgData name="T" userId="3f9d47f476fa9d03" providerId="LiveId" clId="{3A08327A-E309-446F-B04F-9C72E1706269}" dt="2023-04-12T05:54:53.868" v="793" actId="478"/>
          <ac:spMkLst>
            <pc:docMk/>
            <pc:sldMk cId="1131724981" sldId="284"/>
            <ac:spMk id="31" creationId="{4F8A9475-A62F-C434-8B1B-3067A2AE321D}"/>
          </ac:spMkLst>
        </pc:spChg>
        <pc:spChg chg="add del mod topLvl">
          <ac:chgData name="T" userId="3f9d47f476fa9d03" providerId="LiveId" clId="{3A08327A-E309-446F-B04F-9C72E1706269}" dt="2023-04-12T05:54:53.868" v="793" actId="478"/>
          <ac:spMkLst>
            <pc:docMk/>
            <pc:sldMk cId="1131724981" sldId="284"/>
            <ac:spMk id="32" creationId="{4CBCA3ED-952A-EECE-CC16-B40468B61E20}"/>
          </ac:spMkLst>
        </pc:spChg>
        <pc:spChg chg="add del mod topLvl">
          <ac:chgData name="T" userId="3f9d47f476fa9d03" providerId="LiveId" clId="{3A08327A-E309-446F-B04F-9C72E1706269}" dt="2023-04-12T05:54:53.868" v="793" actId="478"/>
          <ac:spMkLst>
            <pc:docMk/>
            <pc:sldMk cId="1131724981" sldId="284"/>
            <ac:spMk id="33" creationId="{7DD1628F-5C6F-8E6D-C0A3-1FCF46EE63E9}"/>
          </ac:spMkLst>
        </pc:spChg>
        <pc:spChg chg="add del mod">
          <ac:chgData name="T" userId="3f9d47f476fa9d03" providerId="LiveId" clId="{3A08327A-E309-446F-B04F-9C72E1706269}" dt="2023-04-12T05:57:32.152" v="877" actId="478"/>
          <ac:spMkLst>
            <pc:docMk/>
            <pc:sldMk cId="1131724981" sldId="284"/>
            <ac:spMk id="35" creationId="{3CEC13E0-7154-817D-AC73-7E194D604CE5}"/>
          </ac:spMkLst>
        </pc:spChg>
        <pc:grpChg chg="del mod">
          <ac:chgData name="T" userId="3f9d47f476fa9d03" providerId="LiveId" clId="{3A08327A-E309-446F-B04F-9C72E1706269}" dt="2023-04-12T05:42:01.243" v="387" actId="165"/>
          <ac:grpSpMkLst>
            <pc:docMk/>
            <pc:sldMk cId="1131724981" sldId="284"/>
            <ac:grpSpMk id="3" creationId="{A99EEDD0-C7A7-DAED-2043-2785207BADA4}"/>
          </ac:grpSpMkLst>
        </pc:grpChg>
        <pc:grpChg chg="del">
          <ac:chgData name="T" userId="3f9d47f476fa9d03" providerId="LiveId" clId="{3A08327A-E309-446F-B04F-9C72E1706269}" dt="2023-04-12T05:41:57.577" v="385" actId="478"/>
          <ac:grpSpMkLst>
            <pc:docMk/>
            <pc:sldMk cId="1131724981" sldId="284"/>
            <ac:grpSpMk id="4" creationId="{30C3C559-0A14-2374-C32F-BC5C7AD11095}"/>
          </ac:grpSpMkLst>
        </pc:grpChg>
        <pc:grpChg chg="del">
          <ac:chgData name="T" userId="3f9d47f476fa9d03" providerId="LiveId" clId="{3A08327A-E309-446F-B04F-9C72E1706269}" dt="2023-04-12T05:41:57.577" v="385" actId="478"/>
          <ac:grpSpMkLst>
            <pc:docMk/>
            <pc:sldMk cId="1131724981" sldId="284"/>
            <ac:grpSpMk id="7" creationId="{891B6A82-D9E7-0073-E060-B0561FA3C4B8}"/>
          </ac:grpSpMkLst>
        </pc:grpChg>
        <pc:grpChg chg="del">
          <ac:chgData name="T" userId="3f9d47f476fa9d03" providerId="LiveId" clId="{3A08327A-E309-446F-B04F-9C72E1706269}" dt="2023-04-12T05:41:57.577" v="385" actId="478"/>
          <ac:grpSpMkLst>
            <pc:docMk/>
            <pc:sldMk cId="1131724981" sldId="284"/>
            <ac:grpSpMk id="14" creationId="{9F3CF408-589D-84C8-82C3-B8D4029B86CB}"/>
          </ac:grpSpMkLst>
        </pc:grpChg>
        <pc:grpChg chg="add del mod">
          <ac:chgData name="T" userId="3f9d47f476fa9d03" providerId="LiveId" clId="{3A08327A-E309-446F-B04F-9C72E1706269}" dt="2023-04-12T05:41:53.883" v="383" actId="478"/>
          <ac:grpSpMkLst>
            <pc:docMk/>
            <pc:sldMk cId="1131724981" sldId="284"/>
            <ac:grpSpMk id="17" creationId="{4005D906-FF47-855F-388E-6A374AD4F3B7}"/>
          </ac:grpSpMkLst>
        </pc:grpChg>
        <pc:grpChg chg="add del mod">
          <ac:chgData name="T" userId="3f9d47f476fa9d03" providerId="LiveId" clId="{3A08327A-E309-446F-B04F-9C72E1706269}" dt="2023-04-12T05:41:21.620" v="380" actId="478"/>
          <ac:grpSpMkLst>
            <pc:docMk/>
            <pc:sldMk cId="1131724981" sldId="284"/>
            <ac:grpSpMk id="18" creationId="{74C5194F-9E07-CE00-ADC8-001F0F07F693}"/>
          </ac:grpSpMkLst>
        </pc:grpChg>
        <pc:grpChg chg="add del mod">
          <ac:chgData name="T" userId="3f9d47f476fa9d03" providerId="LiveId" clId="{3A08327A-E309-446F-B04F-9C72E1706269}" dt="2023-04-12T05:43:37.486" v="421" actId="165"/>
          <ac:grpSpMkLst>
            <pc:docMk/>
            <pc:sldMk cId="1131724981" sldId="284"/>
            <ac:grpSpMk id="23" creationId="{6956B617-5744-9C7B-851B-9471B7DC172A}"/>
          </ac:grpSpMkLst>
        </pc:grpChg>
        <pc:grpChg chg="add del mod">
          <ac:chgData name="T" userId="3f9d47f476fa9d03" providerId="LiveId" clId="{3A08327A-E309-446F-B04F-9C72E1706269}" dt="2023-04-12T05:48:38.700" v="541" actId="165"/>
          <ac:grpSpMkLst>
            <pc:docMk/>
            <pc:sldMk cId="1131724981" sldId="284"/>
            <ac:grpSpMk id="34" creationId="{BF696E89-6B28-5A52-AA31-A52D9C251F5A}"/>
          </ac:grpSpMkLst>
        </pc:grpChg>
        <pc:picChg chg="del mod topLvl">
          <ac:chgData name="T" userId="3f9d47f476fa9d03" providerId="LiveId" clId="{3A08327A-E309-446F-B04F-9C72E1706269}" dt="2023-04-12T05:54:53.868" v="793" actId="478"/>
          <ac:picMkLst>
            <pc:docMk/>
            <pc:sldMk cId="1131724981" sldId="284"/>
            <ac:picMk id="27" creationId="{F8FB073E-BD3F-7BF1-8DB5-2C3B8EF2B75C}"/>
          </ac:picMkLst>
        </pc:picChg>
        <pc:picChg chg="add del mod">
          <ac:chgData name="T" userId="3f9d47f476fa9d03" providerId="LiveId" clId="{3A08327A-E309-446F-B04F-9C72E1706269}" dt="2023-04-12T05:45:20.249" v="465" actId="478"/>
          <ac:picMkLst>
            <pc:docMk/>
            <pc:sldMk cId="1131724981" sldId="284"/>
            <ac:picMk id="28" creationId="{C9808418-CED2-8FCF-8DFB-9D90373E2B92}"/>
          </ac:picMkLst>
        </pc:picChg>
        <pc:picChg chg="add del">
          <ac:chgData name="T" userId="3f9d47f476fa9d03" providerId="LiveId" clId="{3A08327A-E309-446F-B04F-9C72E1706269}" dt="2023-04-12T05:45:07.232" v="460"/>
          <ac:picMkLst>
            <pc:docMk/>
            <pc:sldMk cId="1131724981" sldId="284"/>
            <ac:picMk id="1026" creationId="{EF7401E2-92DE-D52C-331B-1EEFE836A317}"/>
          </ac:picMkLst>
        </pc:picChg>
      </pc:sldChg>
      <pc:sldChg chg="addSp delSp modSp add mod">
        <pc:chgData name="T" userId="3f9d47f476fa9d03" providerId="LiveId" clId="{3A08327A-E309-446F-B04F-9C72E1706269}" dt="2023-04-12T05:54:46.284" v="791" actId="165"/>
        <pc:sldMkLst>
          <pc:docMk/>
          <pc:sldMk cId="3074255040" sldId="285"/>
        </pc:sldMkLst>
        <pc:spChg chg="add 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2" creationId="{1AD757DB-C2B1-262F-5FE3-7B25C2103010}"/>
          </ac:spMkLst>
        </pc:spChg>
        <pc:spChg chg="add mod">
          <ac:chgData name="T" userId="3f9d47f476fa9d03" providerId="LiveId" clId="{3A08327A-E309-446F-B04F-9C72E1706269}" dt="2023-04-12T05:53:22.851" v="727" actId="571"/>
          <ac:spMkLst>
            <pc:docMk/>
            <pc:sldMk cId="3074255040" sldId="285"/>
            <ac:spMk id="9" creationId="{D42A3490-458B-3BC1-1B65-6EEFA74E843A}"/>
          </ac:spMkLst>
        </pc:spChg>
        <pc:spChg chg="add mod">
          <ac:chgData name="T" userId="3f9d47f476fa9d03" providerId="LiveId" clId="{3A08327A-E309-446F-B04F-9C72E1706269}" dt="2023-04-12T05:53:22.851" v="727" actId="571"/>
          <ac:spMkLst>
            <pc:docMk/>
            <pc:sldMk cId="3074255040" sldId="285"/>
            <ac:spMk id="10" creationId="{C02FDB21-02F4-E18B-37A9-7A4AA03E03F8}"/>
          </ac:spMkLst>
        </pc:spChg>
        <pc:spChg chg="add 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13" creationId="{88AE3606-0500-7DA9-00A5-2854866C1BB2}"/>
          </ac:spMkLst>
        </pc:spChg>
        <pc:spChg chg="add 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14" creationId="{FD34AB22-36F2-0F05-B264-EA06441C9FCC}"/>
          </ac:spMkLst>
        </pc:spChg>
        <pc:spChg chg="add 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16" creationId="{4E2B7C48-B6DC-DAD1-1E0A-EC8DB1C0454D}"/>
          </ac:spMkLst>
        </pc:spChg>
        <pc:spChg chg="add 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17" creationId="{A5AC5098-95CC-8828-853B-D1D541C08763}"/>
          </ac:spMkLst>
        </pc:spChg>
        <pc:spChg chg="del mod">
          <ac:chgData name="T" userId="3f9d47f476fa9d03" providerId="LiveId" clId="{3A08327A-E309-446F-B04F-9C72E1706269}" dt="2023-04-12T05:52:16.800" v="696" actId="478"/>
          <ac:spMkLst>
            <pc:docMk/>
            <pc:sldMk cId="3074255040" sldId="285"/>
            <ac:spMk id="24" creationId="{765DD4C3-7ECD-483A-1424-F09BB13C9BAC}"/>
          </ac:spMkLst>
        </pc:spChg>
        <pc:spChg chg="del mod">
          <ac:chgData name="T" userId="3f9d47f476fa9d03" providerId="LiveId" clId="{3A08327A-E309-446F-B04F-9C72E1706269}" dt="2023-04-12T05:52:16.800" v="696" actId="478"/>
          <ac:spMkLst>
            <pc:docMk/>
            <pc:sldMk cId="3074255040" sldId="285"/>
            <ac:spMk id="25" creationId="{4327F42F-642A-A1C8-D64A-5B04661C3F4B}"/>
          </ac:spMkLst>
        </pc:spChg>
        <pc:spChg chg="del mod">
          <ac:chgData name="T" userId="3f9d47f476fa9d03" providerId="LiveId" clId="{3A08327A-E309-446F-B04F-9C72E1706269}" dt="2023-04-12T05:49:48.916" v="687" actId="478"/>
          <ac:spMkLst>
            <pc:docMk/>
            <pc:sldMk cId="3074255040" sldId="285"/>
            <ac:spMk id="29" creationId="{9248B6C0-9EE6-EDD8-4001-5CAD87FEB76F}"/>
          </ac:spMkLst>
        </pc:spChg>
        <pc:spChg chg="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30" creationId="{9A7054E9-B8F1-E8F1-5FA4-255A7B05F995}"/>
          </ac:spMkLst>
        </pc:spChg>
        <pc:spChg chg="mod topLvl">
          <ac:chgData name="T" userId="3f9d47f476fa9d03" providerId="LiveId" clId="{3A08327A-E309-446F-B04F-9C72E1706269}" dt="2023-04-12T05:54:46.284" v="791" actId="165"/>
          <ac:spMkLst>
            <pc:docMk/>
            <pc:sldMk cId="3074255040" sldId="285"/>
            <ac:spMk id="31" creationId="{4F8A9475-A62F-C434-8B1B-3067A2AE321D}"/>
          </ac:spMkLst>
        </pc:spChg>
        <pc:spChg chg="del">
          <ac:chgData name="T" userId="3f9d47f476fa9d03" providerId="LiveId" clId="{3A08327A-E309-446F-B04F-9C72E1706269}" dt="2023-04-12T05:48:47.466" v="544" actId="478"/>
          <ac:spMkLst>
            <pc:docMk/>
            <pc:sldMk cId="3074255040" sldId="285"/>
            <ac:spMk id="32" creationId="{4CBCA3ED-952A-EECE-CC16-B40468B61E20}"/>
          </ac:spMkLst>
        </pc:spChg>
        <pc:spChg chg="del">
          <ac:chgData name="T" userId="3f9d47f476fa9d03" providerId="LiveId" clId="{3A08327A-E309-446F-B04F-9C72E1706269}" dt="2023-04-12T05:48:47.466" v="544" actId="478"/>
          <ac:spMkLst>
            <pc:docMk/>
            <pc:sldMk cId="3074255040" sldId="285"/>
            <ac:spMk id="33" creationId="{7DD1628F-5C6F-8E6D-C0A3-1FCF46EE63E9}"/>
          </ac:spMkLst>
        </pc:spChg>
        <pc:grpChg chg="add del mod">
          <ac:chgData name="T" userId="3f9d47f476fa9d03" providerId="LiveId" clId="{3A08327A-E309-446F-B04F-9C72E1706269}" dt="2023-04-12T05:54:46.284" v="791" actId="165"/>
          <ac:grpSpMkLst>
            <pc:docMk/>
            <pc:sldMk cId="3074255040" sldId="285"/>
            <ac:grpSpMk id="19" creationId="{969EC359-8B18-F5CA-EF3C-164E30AD22EE}"/>
          </ac:grpSpMkLst>
        </pc:grpChg>
        <pc:picChg chg="add mod topLvl">
          <ac:chgData name="T" userId="3f9d47f476fa9d03" providerId="LiveId" clId="{3A08327A-E309-446F-B04F-9C72E1706269}" dt="2023-04-12T05:54:46.284" v="791" actId="165"/>
          <ac:picMkLst>
            <pc:docMk/>
            <pc:sldMk cId="3074255040" sldId="285"/>
            <ac:picMk id="4" creationId="{E1DB8D19-145B-4C24-9D23-A6657FD782A9}"/>
          </ac:picMkLst>
        </pc:picChg>
        <pc:picChg chg="add del mod">
          <ac:chgData name="T" userId="3f9d47f476fa9d03" providerId="LiveId" clId="{3A08327A-E309-446F-B04F-9C72E1706269}" dt="2023-04-12T05:54:14.633" v="756" actId="478"/>
          <ac:picMkLst>
            <pc:docMk/>
            <pc:sldMk cId="3074255040" sldId="285"/>
            <ac:picMk id="6" creationId="{F237A065-6F56-8F30-5547-184A4CB6B07E}"/>
          </ac:picMkLst>
        </pc:picChg>
        <pc:picChg chg="add mod topLvl">
          <ac:chgData name="T" userId="3f9d47f476fa9d03" providerId="LiveId" clId="{3A08327A-E309-446F-B04F-9C72E1706269}" dt="2023-04-12T05:54:46.284" v="791" actId="165"/>
          <ac:picMkLst>
            <pc:docMk/>
            <pc:sldMk cId="3074255040" sldId="285"/>
            <ac:picMk id="8" creationId="{2533C1EF-AB3C-AA32-98A8-0AB415D3E84F}"/>
          </ac:picMkLst>
        </pc:picChg>
        <pc:picChg chg="add mod">
          <ac:chgData name="T" userId="3f9d47f476fa9d03" providerId="LiveId" clId="{3A08327A-E309-446F-B04F-9C72E1706269}" dt="2023-04-12T05:53:22.851" v="727" actId="571"/>
          <ac:picMkLst>
            <pc:docMk/>
            <pc:sldMk cId="3074255040" sldId="285"/>
            <ac:picMk id="11" creationId="{5B7BA5CB-466A-196A-B271-A1DAA00F3430}"/>
          </ac:picMkLst>
        </pc:picChg>
        <pc:picChg chg="add del mod">
          <ac:chgData name="T" userId="3f9d47f476fa9d03" providerId="LiveId" clId="{3A08327A-E309-446F-B04F-9C72E1706269}" dt="2023-04-12T05:54:13.118" v="754" actId="478"/>
          <ac:picMkLst>
            <pc:docMk/>
            <pc:sldMk cId="3074255040" sldId="285"/>
            <ac:picMk id="15" creationId="{A87B2B72-59BE-F805-8521-497A5E7262D5}"/>
          </ac:picMkLst>
        </pc:picChg>
        <pc:picChg chg="add mod topLvl">
          <ac:chgData name="T" userId="3f9d47f476fa9d03" providerId="LiveId" clId="{3A08327A-E309-446F-B04F-9C72E1706269}" dt="2023-04-12T05:54:46.284" v="791" actId="165"/>
          <ac:picMkLst>
            <pc:docMk/>
            <pc:sldMk cId="3074255040" sldId="285"/>
            <ac:picMk id="18" creationId="{116FA479-BD19-FFC1-C0C3-3569E28CAF58}"/>
          </ac:picMkLst>
        </pc:picChg>
        <pc:picChg chg="del">
          <ac:chgData name="T" userId="3f9d47f476fa9d03" providerId="LiveId" clId="{3A08327A-E309-446F-B04F-9C72E1706269}" dt="2023-04-12T05:48:44.050" v="543" actId="478"/>
          <ac:picMkLst>
            <pc:docMk/>
            <pc:sldMk cId="3074255040" sldId="285"/>
            <ac:picMk id="27" creationId="{F8FB073E-BD3F-7BF1-8DB5-2C3B8EF2B75C}"/>
          </ac:picMkLst>
        </pc:picChg>
      </pc:sldChg>
      <pc:sldChg chg="add">
        <pc:chgData name="T" userId="3f9d47f476fa9d03" providerId="LiveId" clId="{3A08327A-E309-446F-B04F-9C72E1706269}" dt="2023-04-12T05:54:50.701" v="792" actId="2890"/>
        <pc:sldMkLst>
          <pc:docMk/>
          <pc:sldMk cId="2199969892" sldId="286"/>
        </pc:sldMkLst>
      </pc:sldChg>
      <pc:sldChg chg="addSp delSp modSp add mod">
        <pc:chgData name="T" userId="3f9d47f476fa9d03" providerId="LiveId" clId="{3A08327A-E309-446F-B04F-9C72E1706269}" dt="2023-04-12T06:16:09.378" v="910" actId="14100"/>
        <pc:sldMkLst>
          <pc:docMk/>
          <pc:sldMk cId="2811750720" sldId="287"/>
        </pc:sldMkLst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2" creationId="{1AD757DB-C2B1-262F-5FE3-7B25C2103010}"/>
          </ac:spMkLst>
        </pc:spChg>
        <pc:spChg chg="add mod">
          <ac:chgData name="T" userId="3f9d47f476fa9d03" providerId="LiveId" clId="{3A08327A-E309-446F-B04F-9C72E1706269}" dt="2023-04-12T06:14:52.381" v="888"/>
          <ac:spMkLst>
            <pc:docMk/>
            <pc:sldMk cId="2811750720" sldId="287"/>
            <ac:spMk id="3" creationId="{9D91A8E5-21CB-2F12-E947-F8E3D096F872}"/>
          </ac:spMkLst>
        </pc:spChg>
        <pc:spChg chg="add mod">
          <ac:chgData name="T" userId="3f9d47f476fa9d03" providerId="LiveId" clId="{3A08327A-E309-446F-B04F-9C72E1706269}" dt="2023-04-12T06:14:52.381" v="888"/>
          <ac:spMkLst>
            <pc:docMk/>
            <pc:sldMk cId="2811750720" sldId="287"/>
            <ac:spMk id="5" creationId="{3E42E92F-B02F-3EF3-9CB6-4DDEE249C447}"/>
          </ac:spMkLst>
        </pc:spChg>
        <pc:spChg chg="add mod">
          <ac:chgData name="T" userId="3f9d47f476fa9d03" providerId="LiveId" clId="{3A08327A-E309-446F-B04F-9C72E1706269}" dt="2023-04-12T06:14:52.381" v="888"/>
          <ac:spMkLst>
            <pc:docMk/>
            <pc:sldMk cId="2811750720" sldId="287"/>
            <ac:spMk id="6" creationId="{444B82AA-3084-205F-5F22-086347F74C5E}"/>
          </ac:spMkLst>
        </pc:spChg>
        <pc:spChg chg="add mod">
          <ac:chgData name="T" userId="3f9d47f476fa9d03" providerId="LiveId" clId="{3A08327A-E309-446F-B04F-9C72E1706269}" dt="2023-04-12T06:14:52.381" v="888"/>
          <ac:spMkLst>
            <pc:docMk/>
            <pc:sldMk cId="2811750720" sldId="287"/>
            <ac:spMk id="7" creationId="{C6B2477F-ECAB-4E2A-5642-A4E86FF85019}"/>
          </ac:spMkLst>
        </pc:spChg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13" creationId="{88AE3606-0500-7DA9-00A5-2854866C1BB2}"/>
          </ac:spMkLst>
        </pc:spChg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14" creationId="{FD34AB22-36F2-0F05-B264-EA06441C9FCC}"/>
          </ac:spMkLst>
        </pc:spChg>
        <pc:spChg chg="add mod">
          <ac:chgData name="T" userId="3f9d47f476fa9d03" providerId="LiveId" clId="{3A08327A-E309-446F-B04F-9C72E1706269}" dt="2023-04-12T06:15:57.411" v="907"/>
          <ac:spMkLst>
            <pc:docMk/>
            <pc:sldMk cId="2811750720" sldId="287"/>
            <ac:spMk id="15" creationId="{396E4010-02F9-66FC-57F1-F291A7965FEA}"/>
          </ac:spMkLst>
        </pc:spChg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16" creationId="{4E2B7C48-B6DC-DAD1-1E0A-EC8DB1C0454D}"/>
          </ac:spMkLst>
        </pc:spChg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17" creationId="{A5AC5098-95CC-8828-853B-D1D541C08763}"/>
          </ac:spMkLst>
        </pc:spChg>
        <pc:spChg chg="add mod">
          <ac:chgData name="T" userId="3f9d47f476fa9d03" providerId="LiveId" clId="{3A08327A-E309-446F-B04F-9C72E1706269}" dt="2023-04-12T06:15:57.411" v="907"/>
          <ac:spMkLst>
            <pc:docMk/>
            <pc:sldMk cId="2811750720" sldId="287"/>
            <ac:spMk id="19" creationId="{7D1EA1C3-5286-0971-B011-4ABB0ED75000}"/>
          </ac:spMkLst>
        </pc:spChg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30" creationId="{9A7054E9-B8F1-E8F1-5FA4-255A7B05F995}"/>
          </ac:spMkLst>
        </pc:spChg>
        <pc:spChg chg="del">
          <ac:chgData name="T" userId="3f9d47f476fa9d03" providerId="LiveId" clId="{3A08327A-E309-446F-B04F-9C72E1706269}" dt="2023-04-12T06:14:50.128" v="887" actId="478"/>
          <ac:spMkLst>
            <pc:docMk/>
            <pc:sldMk cId="2811750720" sldId="287"/>
            <ac:spMk id="31" creationId="{4F8A9475-A62F-C434-8B1B-3067A2AE321D}"/>
          </ac:spMkLst>
        </pc:spChg>
        <pc:graphicFrameChg chg="add mod">
          <ac:chgData name="T" userId="3f9d47f476fa9d03" providerId="LiveId" clId="{3A08327A-E309-446F-B04F-9C72E1706269}" dt="2023-04-12T06:16:09.378" v="910" actId="14100"/>
          <ac:graphicFrameMkLst>
            <pc:docMk/>
            <pc:sldMk cId="2811750720" sldId="287"/>
            <ac:graphicFrameMk id="11" creationId="{FCD94D22-89BD-E96C-AF16-6695FE3EC69C}"/>
          </ac:graphicFrameMkLst>
        </pc:graphicFrameChg>
        <pc:picChg chg="del">
          <ac:chgData name="T" userId="3f9d47f476fa9d03" providerId="LiveId" clId="{3A08327A-E309-446F-B04F-9C72E1706269}" dt="2023-04-12T06:14:50.128" v="887" actId="478"/>
          <ac:picMkLst>
            <pc:docMk/>
            <pc:sldMk cId="2811750720" sldId="287"/>
            <ac:picMk id="4" creationId="{E1DB8D19-145B-4C24-9D23-A6657FD782A9}"/>
          </ac:picMkLst>
        </pc:picChg>
        <pc:picChg chg="del">
          <ac:chgData name="T" userId="3f9d47f476fa9d03" providerId="LiveId" clId="{3A08327A-E309-446F-B04F-9C72E1706269}" dt="2023-04-12T06:14:50.128" v="887" actId="478"/>
          <ac:picMkLst>
            <pc:docMk/>
            <pc:sldMk cId="2811750720" sldId="287"/>
            <ac:picMk id="8" creationId="{2533C1EF-AB3C-AA32-98A8-0AB415D3E84F}"/>
          </ac:picMkLst>
        </pc:picChg>
        <pc:picChg chg="del">
          <ac:chgData name="T" userId="3f9d47f476fa9d03" providerId="LiveId" clId="{3A08327A-E309-446F-B04F-9C72E1706269}" dt="2023-04-12T06:14:50.128" v="887" actId="478"/>
          <ac:picMkLst>
            <pc:docMk/>
            <pc:sldMk cId="2811750720" sldId="287"/>
            <ac:picMk id="18" creationId="{116FA479-BD19-FFC1-C0C3-3569E28CAF58}"/>
          </ac:picMkLst>
        </pc:picChg>
      </pc:sldChg>
      <pc:sldChg chg="addSp delSp modSp add mod ord setBg">
        <pc:chgData name="T" userId="3f9d47f476fa9d03" providerId="LiveId" clId="{3A08327A-E309-446F-B04F-9C72E1706269}" dt="2023-04-12T06:57:30.615" v="1743"/>
        <pc:sldMkLst>
          <pc:docMk/>
          <pc:sldMk cId="2605778253" sldId="288"/>
        </pc:sldMkLst>
        <pc:spChg chg="add mod">
          <ac:chgData name="T" userId="3f9d47f476fa9d03" providerId="LiveId" clId="{3A08327A-E309-446F-B04F-9C72E1706269}" dt="2023-04-12T06:29:09.671" v="976" actId="1076"/>
          <ac:spMkLst>
            <pc:docMk/>
            <pc:sldMk cId="2605778253" sldId="288"/>
            <ac:spMk id="2" creationId="{150BB2AA-5585-B16D-8E02-A6844146E8B6}"/>
          </ac:spMkLst>
        </pc:spChg>
        <pc:spChg chg="add mod">
          <ac:chgData name="T" userId="3f9d47f476fa9d03" providerId="LiveId" clId="{3A08327A-E309-446F-B04F-9C72E1706269}" dt="2023-04-12T06:29:58.218" v="997" actId="1076"/>
          <ac:spMkLst>
            <pc:docMk/>
            <pc:sldMk cId="2605778253" sldId="288"/>
            <ac:spMk id="3" creationId="{CC2145A3-DBF9-5619-56C7-F0AB348DF7AA}"/>
          </ac:spMkLst>
        </pc:spChg>
        <pc:spChg chg="add mod">
          <ac:chgData name="T" userId="3f9d47f476fa9d03" providerId="LiveId" clId="{3A08327A-E309-446F-B04F-9C72E1706269}" dt="2023-04-12T06:29:58.218" v="997" actId="1076"/>
          <ac:spMkLst>
            <pc:docMk/>
            <pc:sldMk cId="2605778253" sldId="288"/>
            <ac:spMk id="4" creationId="{816A8EA4-D8B9-F5F1-08F8-16F09EAC44C7}"/>
          </ac:spMkLst>
        </pc:spChg>
        <pc:spChg chg="add mod">
          <ac:chgData name="T" userId="3f9d47f476fa9d03" providerId="LiveId" clId="{3A08327A-E309-446F-B04F-9C72E1706269}" dt="2023-04-12T06:30:49.817" v="1023" actId="1076"/>
          <ac:spMkLst>
            <pc:docMk/>
            <pc:sldMk cId="2605778253" sldId="288"/>
            <ac:spMk id="5" creationId="{1AFE861E-0BBB-7015-F39D-7667498245A8}"/>
          </ac:spMkLst>
        </pc:spChg>
        <pc:spChg chg="add mod">
          <ac:chgData name="T" userId="3f9d47f476fa9d03" providerId="LiveId" clId="{3A08327A-E309-446F-B04F-9C72E1706269}" dt="2023-04-12T06:30:22.894" v="1009" actId="1076"/>
          <ac:spMkLst>
            <pc:docMk/>
            <pc:sldMk cId="2605778253" sldId="288"/>
            <ac:spMk id="6" creationId="{32B28496-1484-8061-0422-D145CAD37B9A}"/>
          </ac:spMkLst>
        </pc:spChg>
        <pc:spChg chg="add mod">
          <ac:chgData name="T" userId="3f9d47f476fa9d03" providerId="LiveId" clId="{3A08327A-E309-446F-B04F-9C72E1706269}" dt="2023-04-12T06:30:23.580" v="1010" actId="1076"/>
          <ac:spMkLst>
            <pc:docMk/>
            <pc:sldMk cId="2605778253" sldId="288"/>
            <ac:spMk id="7" creationId="{D65F4C05-EB9A-404F-7417-67562F0F863F}"/>
          </ac:spMkLst>
        </pc:spChg>
        <pc:spChg chg="add mod">
          <ac:chgData name="T" userId="3f9d47f476fa9d03" providerId="LiveId" clId="{3A08327A-E309-446F-B04F-9C72E1706269}" dt="2023-04-12T06:30:48.892" v="1022" actId="1076"/>
          <ac:spMkLst>
            <pc:docMk/>
            <pc:sldMk cId="2605778253" sldId="288"/>
            <ac:spMk id="8" creationId="{D13B00FA-594B-B38B-AE54-C3C2B2EB9FEB}"/>
          </ac:spMkLst>
        </pc:spChg>
        <pc:spChg chg="add mod">
          <ac:chgData name="T" userId="3f9d47f476fa9d03" providerId="LiveId" clId="{3A08327A-E309-446F-B04F-9C72E1706269}" dt="2023-04-12T06:30:08.496" v="999" actId="571"/>
          <ac:spMkLst>
            <pc:docMk/>
            <pc:sldMk cId="2605778253" sldId="288"/>
            <ac:spMk id="9" creationId="{1455EBB6-4791-DE6B-B362-72BBF67891B5}"/>
          </ac:spMkLst>
        </pc:spChg>
        <pc:spChg chg="add mod">
          <ac:chgData name="T" userId="3f9d47f476fa9d03" providerId="LiveId" clId="{3A08327A-E309-446F-B04F-9C72E1706269}" dt="2023-04-12T06:30:10.604" v="1000" actId="571"/>
          <ac:spMkLst>
            <pc:docMk/>
            <pc:sldMk cId="2605778253" sldId="288"/>
            <ac:spMk id="10" creationId="{BF8F1317-0D04-30DF-2C77-49B08AC868CC}"/>
          </ac:spMkLst>
        </pc:spChg>
        <pc:spChg chg="add mod">
          <ac:chgData name="T" userId="3f9d47f476fa9d03" providerId="LiveId" clId="{3A08327A-E309-446F-B04F-9C72E1706269}" dt="2023-04-12T06:30:11.754" v="1001" actId="571"/>
          <ac:spMkLst>
            <pc:docMk/>
            <pc:sldMk cId="2605778253" sldId="288"/>
            <ac:spMk id="11" creationId="{E5A3EF0A-7592-D839-80B7-7C9EA28F2296}"/>
          </ac:spMkLst>
        </pc:spChg>
        <pc:spChg chg="del">
          <ac:chgData name="T" userId="3f9d47f476fa9d03" providerId="LiveId" clId="{3A08327A-E309-446F-B04F-9C72E1706269}" dt="2023-04-12T06:27:02.398" v="914" actId="478"/>
          <ac:spMkLst>
            <pc:docMk/>
            <pc:sldMk cId="2605778253" sldId="288"/>
            <ac:spMk id="12" creationId="{E2D13506-E2BD-CEB1-FA1A-0BC9AAA3C672}"/>
          </ac:spMkLst>
        </pc:spChg>
        <pc:spChg chg="add mod">
          <ac:chgData name="T" userId="3f9d47f476fa9d03" providerId="LiveId" clId="{3A08327A-E309-446F-B04F-9C72E1706269}" dt="2023-04-12T06:30:15.819" v="1007" actId="1037"/>
          <ac:spMkLst>
            <pc:docMk/>
            <pc:sldMk cId="2605778253" sldId="288"/>
            <ac:spMk id="13" creationId="{C94BC37B-5433-C5C0-78A4-5130BD7C1F61}"/>
          </ac:spMkLst>
        </pc:spChg>
        <pc:spChg chg="add mod">
          <ac:chgData name="T" userId="3f9d47f476fa9d03" providerId="LiveId" clId="{3A08327A-E309-446F-B04F-9C72E1706269}" dt="2023-04-12T06:31:01.239" v="1027" actId="14100"/>
          <ac:spMkLst>
            <pc:docMk/>
            <pc:sldMk cId="2605778253" sldId="288"/>
            <ac:spMk id="14" creationId="{2DA91034-877F-9106-9CB9-1C2402A0E752}"/>
          </ac:spMkLst>
        </pc:spChg>
        <pc:spChg chg="add mod">
          <ac:chgData name="T" userId="3f9d47f476fa9d03" providerId="LiveId" clId="{3A08327A-E309-446F-B04F-9C72E1706269}" dt="2023-04-12T06:31:01.239" v="1027" actId="14100"/>
          <ac:spMkLst>
            <pc:docMk/>
            <pc:sldMk cId="2605778253" sldId="288"/>
            <ac:spMk id="15" creationId="{3B902C65-65C2-2A6D-B2CC-C52165FD0902}"/>
          </ac:spMkLst>
        </pc:spChg>
        <pc:spChg chg="add mod">
          <ac:chgData name="T" userId="3f9d47f476fa9d03" providerId="LiveId" clId="{3A08327A-E309-446F-B04F-9C72E1706269}" dt="2023-04-12T06:30:30.220" v="1013" actId="571"/>
          <ac:spMkLst>
            <pc:docMk/>
            <pc:sldMk cId="2605778253" sldId="288"/>
            <ac:spMk id="16" creationId="{084D184F-A15D-6A0A-482F-752D7BFB14F8}"/>
          </ac:spMkLst>
        </pc:spChg>
        <pc:spChg chg="add mod">
          <ac:chgData name="T" userId="3f9d47f476fa9d03" providerId="LiveId" clId="{3A08327A-E309-446F-B04F-9C72E1706269}" dt="2023-04-12T06:30:31.831" v="1014" actId="571"/>
          <ac:spMkLst>
            <pc:docMk/>
            <pc:sldMk cId="2605778253" sldId="288"/>
            <ac:spMk id="17" creationId="{D0EEBC3F-D3E4-343D-CAD1-B86698DCEF4A}"/>
          </ac:spMkLst>
        </pc:spChg>
        <pc:spChg chg="add mod">
          <ac:chgData name="T" userId="3f9d47f476fa9d03" providerId="LiveId" clId="{3A08327A-E309-446F-B04F-9C72E1706269}" dt="2023-04-12T06:30:33.295" v="1015" actId="571"/>
          <ac:spMkLst>
            <pc:docMk/>
            <pc:sldMk cId="2605778253" sldId="288"/>
            <ac:spMk id="18" creationId="{E22A0AFE-8C1F-D102-F646-BE8B7360603D}"/>
          </ac:spMkLst>
        </pc:spChg>
        <pc:spChg chg="add mod">
          <ac:chgData name="T" userId="3f9d47f476fa9d03" providerId="LiveId" clId="{3A08327A-E309-446F-B04F-9C72E1706269}" dt="2023-04-12T06:30:35.678" v="1016" actId="571"/>
          <ac:spMkLst>
            <pc:docMk/>
            <pc:sldMk cId="2605778253" sldId="288"/>
            <ac:spMk id="19" creationId="{2D59747F-E30A-0BA2-2240-BB93B1221D1C}"/>
          </ac:spMkLst>
        </pc:spChg>
        <pc:spChg chg="add mod">
          <ac:chgData name="T" userId="3f9d47f476fa9d03" providerId="LiveId" clId="{3A08327A-E309-446F-B04F-9C72E1706269}" dt="2023-04-12T06:30:36.970" v="1017" actId="571"/>
          <ac:spMkLst>
            <pc:docMk/>
            <pc:sldMk cId="2605778253" sldId="288"/>
            <ac:spMk id="20" creationId="{E2D611C8-417C-F263-9E58-4186164B0D02}"/>
          </ac:spMkLst>
        </pc:spChg>
        <pc:spChg chg="del">
          <ac:chgData name="T" userId="3f9d47f476fa9d03" providerId="LiveId" clId="{3A08327A-E309-446F-B04F-9C72E1706269}" dt="2023-04-12T06:27:03.198" v="915" actId="478"/>
          <ac:spMkLst>
            <pc:docMk/>
            <pc:sldMk cId="2605778253" sldId="288"/>
            <ac:spMk id="21" creationId="{EF5923A8-F0C6-D9EF-9F90-D4BA6B33B1C1}"/>
          </ac:spMkLst>
        </pc:spChg>
        <pc:spChg chg="del">
          <ac:chgData name="T" userId="3f9d47f476fa9d03" providerId="LiveId" clId="{3A08327A-E309-446F-B04F-9C72E1706269}" dt="2023-04-12T06:27:02.398" v="914" actId="478"/>
          <ac:spMkLst>
            <pc:docMk/>
            <pc:sldMk cId="2605778253" sldId="288"/>
            <ac:spMk id="22" creationId="{86FADC15-C49C-8E1E-E815-C314A3129783}"/>
          </ac:spMkLst>
        </pc:spChg>
        <pc:spChg chg="add mod">
          <ac:chgData name="T" userId="3f9d47f476fa9d03" providerId="LiveId" clId="{3A08327A-E309-446F-B04F-9C72E1706269}" dt="2023-04-12T06:30:57.669" v="1026" actId="14100"/>
          <ac:spMkLst>
            <pc:docMk/>
            <pc:sldMk cId="2605778253" sldId="288"/>
            <ac:spMk id="23" creationId="{B45A5F37-971C-1F2D-4197-BA1394DE96EF}"/>
          </ac:spMkLst>
        </pc:spChg>
        <pc:spChg chg="add mod">
          <ac:chgData name="T" userId="3f9d47f476fa9d03" providerId="LiveId" clId="{3A08327A-E309-446F-B04F-9C72E1706269}" dt="2023-04-12T06:30:57.669" v="1026" actId="14100"/>
          <ac:spMkLst>
            <pc:docMk/>
            <pc:sldMk cId="2605778253" sldId="288"/>
            <ac:spMk id="24" creationId="{28EBF11B-3E38-5988-2F95-5421B3C3B1CD}"/>
          </ac:spMkLst>
        </pc:spChg>
        <pc:spChg chg="del">
          <ac:chgData name="T" userId="3f9d47f476fa9d03" providerId="LiveId" clId="{3A08327A-E309-446F-B04F-9C72E1706269}" dt="2023-04-12T06:27:02.398" v="914" actId="478"/>
          <ac:spMkLst>
            <pc:docMk/>
            <pc:sldMk cId="2605778253" sldId="288"/>
            <ac:spMk id="25" creationId="{4327F42F-642A-A1C8-D64A-5B04661C3F4B}"/>
          </ac:spMkLst>
        </pc:spChg>
        <pc:spChg chg="add mod">
          <ac:chgData name="T" userId="3f9d47f476fa9d03" providerId="LiveId" clId="{3A08327A-E309-446F-B04F-9C72E1706269}" dt="2023-04-12T06:30:40.869" v="1020" actId="571"/>
          <ac:spMkLst>
            <pc:docMk/>
            <pc:sldMk cId="2605778253" sldId="288"/>
            <ac:spMk id="26" creationId="{89CB9F0F-605E-2621-CD30-311C828133C7}"/>
          </ac:spMkLst>
        </pc:spChg>
        <pc:spChg chg="add mod">
          <ac:chgData name="T" userId="3f9d47f476fa9d03" providerId="LiveId" clId="{3A08327A-E309-446F-B04F-9C72E1706269}" dt="2023-04-12T06:30:51.351" v="1024" actId="571"/>
          <ac:spMkLst>
            <pc:docMk/>
            <pc:sldMk cId="2605778253" sldId="288"/>
            <ac:spMk id="27" creationId="{5EB71617-62C9-BFD5-1E9B-9687660B7EAA}"/>
          </ac:spMkLst>
        </pc:spChg>
        <pc:spChg chg="add mod">
          <ac:chgData name="T" userId="3f9d47f476fa9d03" providerId="LiveId" clId="{3A08327A-E309-446F-B04F-9C72E1706269}" dt="2023-04-12T06:30:54.055" v="1025" actId="571"/>
          <ac:spMkLst>
            <pc:docMk/>
            <pc:sldMk cId="2605778253" sldId="288"/>
            <ac:spMk id="28" creationId="{9F93F236-1381-D082-B345-308BD92CDB4A}"/>
          </ac:spMkLst>
        </pc:spChg>
        <pc:spChg chg="add mod">
          <ac:chgData name="T" userId="3f9d47f476fa9d03" providerId="LiveId" clId="{3A08327A-E309-446F-B04F-9C72E1706269}" dt="2023-04-12T06:31:05.167" v="1028" actId="571"/>
          <ac:spMkLst>
            <pc:docMk/>
            <pc:sldMk cId="2605778253" sldId="288"/>
            <ac:spMk id="29" creationId="{5EFEC7C0-696F-036C-6EBA-D0CD86B8E25C}"/>
          </ac:spMkLst>
        </pc:spChg>
      </pc:sldChg>
      <pc:sldChg chg="addSp delSp modSp add mod ord">
        <pc:chgData name="T" userId="3f9d47f476fa9d03" providerId="LiveId" clId="{3A08327A-E309-446F-B04F-9C72E1706269}" dt="2023-04-12T06:35:32.758" v="1141" actId="20577"/>
        <pc:sldMkLst>
          <pc:docMk/>
          <pc:sldMk cId="1993929515" sldId="289"/>
        </pc:sldMkLst>
        <pc:spChg chg="add del mod">
          <ac:chgData name="T" userId="3f9d47f476fa9d03" providerId="LiveId" clId="{3A08327A-E309-446F-B04F-9C72E1706269}" dt="2023-04-12T06:31:50.002" v="1035" actId="478"/>
          <ac:spMkLst>
            <pc:docMk/>
            <pc:sldMk cId="1993929515" sldId="289"/>
            <ac:spMk id="2" creationId="{FB1006F5-D182-01CF-9E94-77911221D9C3}"/>
          </ac:spMkLst>
        </pc:spChg>
        <pc:spChg chg="del">
          <ac:chgData name="T" userId="3f9d47f476fa9d03" providerId="LiveId" clId="{3A08327A-E309-446F-B04F-9C72E1706269}" dt="2023-04-12T06:31:39.320" v="1032" actId="478"/>
          <ac:spMkLst>
            <pc:docMk/>
            <pc:sldMk cId="1993929515" sldId="289"/>
            <ac:spMk id="3" creationId="{9D91A8E5-21CB-2F12-E947-F8E3D096F872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4" creationId="{A96B335E-CA87-8D6C-F913-4696D0BD04F8}"/>
          </ac:spMkLst>
        </pc:spChg>
        <pc:spChg chg="del">
          <ac:chgData name="T" userId="3f9d47f476fa9d03" providerId="LiveId" clId="{3A08327A-E309-446F-B04F-9C72E1706269}" dt="2023-04-12T06:31:39.320" v="1032" actId="478"/>
          <ac:spMkLst>
            <pc:docMk/>
            <pc:sldMk cId="1993929515" sldId="289"/>
            <ac:spMk id="5" creationId="{3E42E92F-B02F-3EF3-9CB6-4DDEE249C447}"/>
          </ac:spMkLst>
        </pc:spChg>
        <pc:spChg chg="del">
          <ac:chgData name="T" userId="3f9d47f476fa9d03" providerId="LiveId" clId="{3A08327A-E309-446F-B04F-9C72E1706269}" dt="2023-04-12T06:31:39.320" v="1032" actId="478"/>
          <ac:spMkLst>
            <pc:docMk/>
            <pc:sldMk cId="1993929515" sldId="289"/>
            <ac:spMk id="6" creationId="{444B82AA-3084-205F-5F22-086347F74C5E}"/>
          </ac:spMkLst>
        </pc:spChg>
        <pc:spChg chg="del">
          <ac:chgData name="T" userId="3f9d47f476fa9d03" providerId="LiveId" clId="{3A08327A-E309-446F-B04F-9C72E1706269}" dt="2023-04-12T06:31:39.320" v="1032" actId="478"/>
          <ac:spMkLst>
            <pc:docMk/>
            <pc:sldMk cId="1993929515" sldId="289"/>
            <ac:spMk id="7" creationId="{C6B2477F-ECAB-4E2A-5642-A4E86FF85019}"/>
          </ac:spMkLst>
        </pc:spChg>
        <pc:spChg chg="add mod or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8" creationId="{38B70271-C07E-0D1B-0A1A-CDA6EEF1995B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9" creationId="{10ECFC6F-1B41-776A-C583-9F9E73B714C5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10" creationId="{050C5873-B575-76EA-A098-D5E809504024}"/>
          </ac:spMkLst>
        </pc:spChg>
        <pc:spChg chg="mod">
          <ac:chgData name="T" userId="3f9d47f476fa9d03" providerId="LiveId" clId="{3A08327A-E309-446F-B04F-9C72E1706269}" dt="2023-04-12T06:35:32.758" v="1141" actId="20577"/>
          <ac:spMkLst>
            <pc:docMk/>
            <pc:sldMk cId="1993929515" sldId="289"/>
            <ac:spMk id="12" creationId="{E2D13506-E2BD-CEB1-FA1A-0BC9AAA3C672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13" creationId="{572A0F12-B970-CC7F-9E4E-14A4E1324DCE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14" creationId="{826607BB-A49C-DE34-1784-B21FED994DA8}"/>
          </ac:spMkLst>
        </pc:spChg>
        <pc:spChg chg="del">
          <ac:chgData name="T" userId="3f9d47f476fa9d03" providerId="LiveId" clId="{3A08327A-E309-446F-B04F-9C72E1706269}" dt="2023-04-12T06:31:39.320" v="1032" actId="478"/>
          <ac:spMkLst>
            <pc:docMk/>
            <pc:sldMk cId="1993929515" sldId="289"/>
            <ac:spMk id="15" creationId="{396E4010-02F9-66FC-57F1-F291A7965FEA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16" creationId="{A1EFD655-4005-9FA0-D577-17C05FBF5C3E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17" creationId="{3BC277DA-5BBA-BE7E-E90D-F6809ACA8165}"/>
          </ac:spMkLst>
        </pc:spChg>
        <pc:spChg chg="add mod topLvl">
          <ac:chgData name="T" userId="3f9d47f476fa9d03" providerId="LiveId" clId="{3A08327A-E309-446F-B04F-9C72E1706269}" dt="2023-04-12T06:33:05.618" v="1087" actId="165"/>
          <ac:spMkLst>
            <pc:docMk/>
            <pc:sldMk cId="1993929515" sldId="289"/>
            <ac:spMk id="18" creationId="{9CA32E09-0A18-FE8A-F73A-4A2117EA53CA}"/>
          </ac:spMkLst>
        </pc:spChg>
        <pc:spChg chg="del">
          <ac:chgData name="T" userId="3f9d47f476fa9d03" providerId="LiveId" clId="{3A08327A-E309-446F-B04F-9C72E1706269}" dt="2023-04-12T06:31:39.320" v="1032" actId="478"/>
          <ac:spMkLst>
            <pc:docMk/>
            <pc:sldMk cId="1993929515" sldId="289"/>
            <ac:spMk id="19" creationId="{7D1EA1C3-5286-0971-B011-4ABB0ED75000}"/>
          </ac:spMkLst>
        </pc:spChg>
        <pc:grpChg chg="add del mod">
          <ac:chgData name="T" userId="3f9d47f476fa9d03" providerId="LiveId" clId="{3A08327A-E309-446F-B04F-9C72E1706269}" dt="2023-04-12T06:33:05.618" v="1087" actId="165"/>
          <ac:grpSpMkLst>
            <pc:docMk/>
            <pc:sldMk cId="1993929515" sldId="289"/>
            <ac:grpSpMk id="20" creationId="{D626ED7C-0EF7-0CAC-0B14-AC41E9DC87DE}"/>
          </ac:grpSpMkLst>
        </pc:grpChg>
        <pc:graphicFrameChg chg="del">
          <ac:chgData name="T" userId="3f9d47f476fa9d03" providerId="LiveId" clId="{3A08327A-E309-446F-B04F-9C72E1706269}" dt="2023-04-12T06:31:39.320" v="1032" actId="478"/>
          <ac:graphicFrameMkLst>
            <pc:docMk/>
            <pc:sldMk cId="1993929515" sldId="289"/>
            <ac:graphicFrameMk id="11" creationId="{FCD94D22-89BD-E96C-AF16-6695FE3EC69C}"/>
          </ac:graphicFrameMkLst>
        </pc:graphicFrameChg>
      </pc:sldChg>
      <pc:sldChg chg="addSp delSp modSp add mod">
        <pc:chgData name="T" userId="3f9d47f476fa9d03" providerId="LiveId" clId="{3A08327A-E309-446F-B04F-9C72E1706269}" dt="2023-04-12T06:35:36.766" v="1143"/>
        <pc:sldMkLst>
          <pc:docMk/>
          <pc:sldMk cId="1113204266" sldId="290"/>
        </pc:sldMkLst>
        <pc:spChg chg="add mod">
          <ac:chgData name="T" userId="3f9d47f476fa9d03" providerId="LiveId" clId="{3A08327A-E309-446F-B04F-9C72E1706269}" dt="2023-04-12T06:34:32.030" v="1106" actId="207"/>
          <ac:spMkLst>
            <pc:docMk/>
            <pc:sldMk cId="1113204266" sldId="290"/>
            <ac:spMk id="3" creationId="{2A31CFB3-591F-2DDB-7E17-1395C37A34E7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4" creationId="{A96B335E-CA87-8D6C-F913-4696D0BD04F8}"/>
          </ac:spMkLst>
        </pc:spChg>
        <pc:spChg chg="add mod">
          <ac:chgData name="T" userId="3f9d47f476fa9d03" providerId="LiveId" clId="{3A08327A-E309-446F-B04F-9C72E1706269}" dt="2023-04-12T06:34:17.295" v="1102" actId="1076"/>
          <ac:spMkLst>
            <pc:docMk/>
            <pc:sldMk cId="1113204266" sldId="290"/>
            <ac:spMk id="5" creationId="{73DAF789-C041-B1EF-F0EB-9691B9AE2F67}"/>
          </ac:spMkLst>
        </pc:spChg>
        <pc:spChg chg="add mod">
          <ac:chgData name="T" userId="3f9d47f476fa9d03" providerId="LiveId" clId="{3A08327A-E309-446F-B04F-9C72E1706269}" dt="2023-04-12T06:34:34.644" v="1107" actId="207"/>
          <ac:spMkLst>
            <pc:docMk/>
            <pc:sldMk cId="1113204266" sldId="290"/>
            <ac:spMk id="6" creationId="{9BD7B575-2754-A102-A8C8-A642AA25366D}"/>
          </ac:spMkLst>
        </pc:spChg>
        <pc:spChg chg="add mod">
          <ac:chgData name="T" userId="3f9d47f476fa9d03" providerId="LiveId" clId="{3A08327A-E309-446F-B04F-9C72E1706269}" dt="2023-04-12T06:34:26.271" v="1105" actId="1076"/>
          <ac:spMkLst>
            <pc:docMk/>
            <pc:sldMk cId="1113204266" sldId="290"/>
            <ac:spMk id="7" creationId="{D2D744F9-F1D2-3FB9-8EAD-F7F73D632940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8" creationId="{38B70271-C07E-0D1B-0A1A-CDA6EEF1995B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9" creationId="{10ECFC6F-1B41-776A-C583-9F9E73B714C5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10" creationId="{050C5873-B575-76EA-A098-D5E809504024}"/>
          </ac:spMkLst>
        </pc:spChg>
        <pc:spChg chg="del">
          <ac:chgData name="T" userId="3f9d47f476fa9d03" providerId="LiveId" clId="{3A08327A-E309-446F-B04F-9C72E1706269}" dt="2023-04-12T06:35:36.389" v="1142" actId="478"/>
          <ac:spMkLst>
            <pc:docMk/>
            <pc:sldMk cId="1113204266" sldId="290"/>
            <ac:spMk id="12" creationId="{E2D13506-E2BD-CEB1-FA1A-0BC9AAA3C672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13" creationId="{572A0F12-B970-CC7F-9E4E-14A4E1324DCE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14" creationId="{826607BB-A49C-DE34-1784-B21FED994DA8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16" creationId="{A1EFD655-4005-9FA0-D577-17C05FBF5C3E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17" creationId="{3BC277DA-5BBA-BE7E-E90D-F6809ACA8165}"/>
          </ac:spMkLst>
        </pc:spChg>
        <pc:spChg chg="del">
          <ac:chgData name="T" userId="3f9d47f476fa9d03" providerId="LiveId" clId="{3A08327A-E309-446F-B04F-9C72E1706269}" dt="2023-04-12T06:33:19.569" v="1089" actId="478"/>
          <ac:spMkLst>
            <pc:docMk/>
            <pc:sldMk cId="1113204266" sldId="290"/>
            <ac:spMk id="18" creationId="{9CA32E09-0A18-FE8A-F73A-4A2117EA53CA}"/>
          </ac:spMkLst>
        </pc:spChg>
        <pc:spChg chg="add mod">
          <ac:chgData name="T" userId="3f9d47f476fa9d03" providerId="LiveId" clId="{3A08327A-E309-446F-B04F-9C72E1706269}" dt="2023-04-12T06:35:36.766" v="1143"/>
          <ac:spMkLst>
            <pc:docMk/>
            <pc:sldMk cId="1113204266" sldId="290"/>
            <ac:spMk id="24" creationId="{0480694C-806E-6116-76FE-1C260BD23C48}"/>
          </ac:spMkLst>
        </pc:spChg>
        <pc:graphicFrameChg chg="add mod">
          <ac:chgData name="T" userId="3f9d47f476fa9d03" providerId="LiveId" clId="{3A08327A-E309-446F-B04F-9C72E1706269}" dt="2023-04-12T06:34:00.650" v="1098" actId="12788"/>
          <ac:graphicFrameMkLst>
            <pc:docMk/>
            <pc:sldMk cId="1113204266" sldId="290"/>
            <ac:graphicFrameMk id="2" creationId="{E794C894-49B7-D696-6EA4-50DD23A7EF7E}"/>
          </ac:graphicFrameMkLst>
        </pc:graphicFrameChg>
        <pc:cxnChg chg="add mod">
          <ac:chgData name="T" userId="3f9d47f476fa9d03" providerId="LiveId" clId="{3A08327A-E309-446F-B04F-9C72E1706269}" dt="2023-04-12T06:34:50.677" v="1111" actId="14100"/>
          <ac:cxnSpMkLst>
            <pc:docMk/>
            <pc:sldMk cId="1113204266" sldId="290"/>
            <ac:cxnSpMk id="15" creationId="{262C257C-A582-BEC0-4F95-8648B079C004}"/>
          </ac:cxnSpMkLst>
        </pc:cxnChg>
        <pc:cxnChg chg="add mod">
          <ac:chgData name="T" userId="3f9d47f476fa9d03" providerId="LiveId" clId="{3A08327A-E309-446F-B04F-9C72E1706269}" dt="2023-04-12T06:35:07.330" v="1130" actId="208"/>
          <ac:cxnSpMkLst>
            <pc:docMk/>
            <pc:sldMk cId="1113204266" sldId="290"/>
            <ac:cxnSpMk id="20" creationId="{BB3CEF09-B2EA-E675-CF12-3F669B5CA790}"/>
          </ac:cxnSpMkLst>
        </pc:cxnChg>
      </pc:sldChg>
      <pc:sldChg chg="addSp delSp modSp add mod">
        <pc:chgData name="T" userId="3f9d47f476fa9d03" providerId="LiveId" clId="{3A08327A-E309-446F-B04F-9C72E1706269}" dt="2023-04-12T06:37:49.275" v="1190" actId="120"/>
        <pc:sldMkLst>
          <pc:docMk/>
          <pc:sldMk cId="3009834989" sldId="291"/>
        </pc:sldMkLst>
        <pc:spChg chg="del">
          <ac:chgData name="T" userId="3f9d47f476fa9d03" providerId="LiveId" clId="{3A08327A-E309-446F-B04F-9C72E1706269}" dt="2023-04-12T06:35:24.945" v="1132" actId="478"/>
          <ac:spMkLst>
            <pc:docMk/>
            <pc:sldMk cId="3009834989" sldId="291"/>
            <ac:spMk id="3" creationId="{2A31CFB3-591F-2DDB-7E17-1395C37A34E7}"/>
          </ac:spMkLst>
        </pc:spChg>
        <pc:spChg chg="add mod">
          <ac:chgData name="T" userId="3f9d47f476fa9d03" providerId="LiveId" clId="{3A08327A-E309-446F-B04F-9C72E1706269}" dt="2023-04-12T06:37:49.275" v="1190" actId="120"/>
          <ac:spMkLst>
            <pc:docMk/>
            <pc:sldMk cId="3009834989" sldId="291"/>
            <ac:spMk id="4" creationId="{E6DD38AC-9D57-55C2-F571-C4E61492104D}"/>
          </ac:spMkLst>
        </pc:spChg>
        <pc:spChg chg="del">
          <ac:chgData name="T" userId="3f9d47f476fa9d03" providerId="LiveId" clId="{3A08327A-E309-446F-B04F-9C72E1706269}" dt="2023-04-12T06:35:24.945" v="1132" actId="478"/>
          <ac:spMkLst>
            <pc:docMk/>
            <pc:sldMk cId="3009834989" sldId="291"/>
            <ac:spMk id="5" creationId="{73DAF789-C041-B1EF-F0EB-9691B9AE2F67}"/>
          </ac:spMkLst>
        </pc:spChg>
        <pc:spChg chg="del">
          <ac:chgData name="T" userId="3f9d47f476fa9d03" providerId="LiveId" clId="{3A08327A-E309-446F-B04F-9C72E1706269}" dt="2023-04-12T06:35:24.945" v="1132" actId="478"/>
          <ac:spMkLst>
            <pc:docMk/>
            <pc:sldMk cId="3009834989" sldId="291"/>
            <ac:spMk id="6" creationId="{9BD7B575-2754-A102-A8C8-A642AA25366D}"/>
          </ac:spMkLst>
        </pc:spChg>
        <pc:spChg chg="del">
          <ac:chgData name="T" userId="3f9d47f476fa9d03" providerId="LiveId" clId="{3A08327A-E309-446F-B04F-9C72E1706269}" dt="2023-04-12T06:35:24.945" v="1132" actId="478"/>
          <ac:spMkLst>
            <pc:docMk/>
            <pc:sldMk cId="3009834989" sldId="291"/>
            <ac:spMk id="7" creationId="{D2D744F9-F1D2-3FB9-8EAD-F7F73D632940}"/>
          </ac:spMkLst>
        </pc:spChg>
        <pc:spChg chg="add mod">
          <ac:chgData name="T" userId="3f9d47f476fa9d03" providerId="LiveId" clId="{3A08327A-E309-446F-B04F-9C72E1706269}" dt="2023-04-12T06:37:40.570" v="1186" actId="12789"/>
          <ac:spMkLst>
            <pc:docMk/>
            <pc:sldMk cId="3009834989" sldId="291"/>
            <ac:spMk id="8" creationId="{04595A2D-476B-99B4-A1DC-BE2C800EBA9B}"/>
          </ac:spMkLst>
        </pc:spChg>
        <pc:spChg chg="add del mod">
          <ac:chgData name="T" userId="3f9d47f476fa9d03" providerId="LiveId" clId="{3A08327A-E309-446F-B04F-9C72E1706269}" dt="2023-04-12T06:36:38.916" v="1174"/>
          <ac:spMkLst>
            <pc:docMk/>
            <pc:sldMk cId="3009834989" sldId="291"/>
            <ac:spMk id="9" creationId="{C132F799-0A16-E17E-805F-C8035D5FECFF}"/>
          </ac:spMkLst>
        </pc:spChg>
        <pc:spChg chg="del">
          <ac:chgData name="T" userId="3f9d47f476fa9d03" providerId="LiveId" clId="{3A08327A-E309-446F-B04F-9C72E1706269}" dt="2023-04-12T06:35:39.813" v="1144" actId="478"/>
          <ac:spMkLst>
            <pc:docMk/>
            <pc:sldMk cId="3009834989" sldId="291"/>
            <ac:spMk id="12" creationId="{E2D13506-E2BD-CEB1-FA1A-0BC9AAA3C672}"/>
          </ac:spMkLst>
        </pc:spChg>
        <pc:spChg chg="mod">
          <ac:chgData name="T" userId="3f9d47f476fa9d03" providerId="LiveId" clId="{3A08327A-E309-446F-B04F-9C72E1706269}" dt="2023-04-12T06:37:45.034" v="1188" actId="1076"/>
          <ac:spMkLst>
            <pc:docMk/>
            <pc:sldMk cId="3009834989" sldId="291"/>
            <ac:spMk id="21" creationId="{EF5923A8-F0C6-D9EF-9F90-D4BA6B33B1C1}"/>
          </ac:spMkLst>
        </pc:spChg>
        <pc:spChg chg="del mod">
          <ac:chgData name="T" userId="3f9d47f476fa9d03" providerId="LiveId" clId="{3A08327A-E309-446F-B04F-9C72E1706269}" dt="2023-04-12T06:37:31.591" v="1181" actId="478"/>
          <ac:spMkLst>
            <pc:docMk/>
            <pc:sldMk cId="3009834989" sldId="291"/>
            <ac:spMk id="22" creationId="{86FADC15-C49C-8E1E-E815-C314A3129783}"/>
          </ac:spMkLst>
        </pc:spChg>
        <pc:graphicFrameChg chg="del">
          <ac:chgData name="T" userId="3f9d47f476fa9d03" providerId="LiveId" clId="{3A08327A-E309-446F-B04F-9C72E1706269}" dt="2023-04-12T06:35:24.945" v="1132" actId="478"/>
          <ac:graphicFrameMkLst>
            <pc:docMk/>
            <pc:sldMk cId="3009834989" sldId="291"/>
            <ac:graphicFrameMk id="2" creationId="{E794C894-49B7-D696-6EA4-50DD23A7EF7E}"/>
          </ac:graphicFrameMkLst>
        </pc:graphicFrameChg>
        <pc:cxnChg chg="del">
          <ac:chgData name="T" userId="3f9d47f476fa9d03" providerId="LiveId" clId="{3A08327A-E309-446F-B04F-9C72E1706269}" dt="2023-04-12T06:35:24.945" v="1132" actId="478"/>
          <ac:cxnSpMkLst>
            <pc:docMk/>
            <pc:sldMk cId="3009834989" sldId="291"/>
            <ac:cxnSpMk id="15" creationId="{262C257C-A582-BEC0-4F95-8648B079C004}"/>
          </ac:cxnSpMkLst>
        </pc:cxnChg>
        <pc:cxnChg chg="del">
          <ac:chgData name="T" userId="3f9d47f476fa9d03" providerId="LiveId" clId="{3A08327A-E309-446F-B04F-9C72E1706269}" dt="2023-04-12T06:35:24.945" v="1132" actId="478"/>
          <ac:cxnSpMkLst>
            <pc:docMk/>
            <pc:sldMk cId="3009834989" sldId="291"/>
            <ac:cxnSpMk id="20" creationId="{BB3CEF09-B2EA-E675-CF12-3F669B5CA790}"/>
          </ac:cxnSpMkLst>
        </pc:cxnChg>
      </pc:sldChg>
      <pc:sldChg chg="addSp delSp modSp add mod ord">
        <pc:chgData name="T" userId="3f9d47f476fa9d03" providerId="LiveId" clId="{3A08327A-E309-446F-B04F-9C72E1706269}" dt="2023-04-12T06:45:07.679" v="1298" actId="1076"/>
        <pc:sldMkLst>
          <pc:docMk/>
          <pc:sldMk cId="2096916952" sldId="292"/>
        </pc:sldMkLst>
        <pc:spChg chg="add mod">
          <ac:chgData name="T" userId="3f9d47f476fa9d03" providerId="LiveId" clId="{3A08327A-E309-446F-B04F-9C72E1706269}" dt="2023-04-12T06:38:09.893" v="1195"/>
          <ac:spMkLst>
            <pc:docMk/>
            <pc:sldMk cId="2096916952" sldId="292"/>
            <ac:spMk id="2" creationId="{1D39AF91-8B53-5C04-8E05-5DFEAE9A5185}"/>
          </ac:spMkLst>
        </pc:spChg>
        <pc:spChg chg="add mod">
          <ac:chgData name="T" userId="3f9d47f476fa9d03" providerId="LiveId" clId="{3A08327A-E309-446F-B04F-9C72E1706269}" dt="2023-04-12T06:45:07.679" v="1298" actId="1076"/>
          <ac:spMkLst>
            <pc:docMk/>
            <pc:sldMk cId="2096916952" sldId="292"/>
            <ac:spMk id="9" creationId="{CCA3AF80-3E0B-1ABC-3238-8D55EE3335DD}"/>
          </ac:spMkLst>
        </pc:spChg>
        <pc:spChg chg="add mod">
          <ac:chgData name="T" userId="3f9d47f476fa9d03" providerId="LiveId" clId="{3A08327A-E309-446F-B04F-9C72E1706269}" dt="2023-04-12T06:45:07.679" v="1298" actId="1076"/>
          <ac:spMkLst>
            <pc:docMk/>
            <pc:sldMk cId="2096916952" sldId="292"/>
            <ac:spMk id="10" creationId="{79D012E6-42D8-221C-ABD4-F165D4E5FE5A}"/>
          </ac:spMkLst>
        </pc:spChg>
        <pc:spChg chg="del">
          <ac:chgData name="T" userId="3f9d47f476fa9d03" providerId="LiveId" clId="{3A08327A-E309-446F-B04F-9C72E1706269}" dt="2023-04-12T06:38:09.643" v="1194" actId="478"/>
          <ac:spMkLst>
            <pc:docMk/>
            <pc:sldMk cId="2096916952" sldId="292"/>
            <ac:spMk id="12" creationId="{E2D13506-E2BD-CEB1-FA1A-0BC9AAA3C672}"/>
          </ac:spMkLst>
        </pc:spChg>
        <pc:spChg chg="mod">
          <ac:chgData name="T" userId="3f9d47f476fa9d03" providerId="LiveId" clId="{3A08327A-E309-446F-B04F-9C72E1706269}" dt="2023-04-12T06:45:07.679" v="1298" actId="1076"/>
          <ac:spMkLst>
            <pc:docMk/>
            <pc:sldMk cId="2096916952" sldId="292"/>
            <ac:spMk id="24" creationId="{765DD4C3-7ECD-483A-1424-F09BB13C9BAC}"/>
          </ac:spMkLst>
        </pc:spChg>
        <pc:spChg chg="del">
          <ac:chgData name="T" userId="3f9d47f476fa9d03" providerId="LiveId" clId="{3A08327A-E309-446F-B04F-9C72E1706269}" dt="2023-04-12T06:44:37.812" v="1270" actId="478"/>
          <ac:spMkLst>
            <pc:docMk/>
            <pc:sldMk cId="2096916952" sldId="292"/>
            <ac:spMk id="25" creationId="{4327F42F-642A-A1C8-D64A-5B04661C3F4B}"/>
          </ac:spMkLst>
        </pc:spChg>
        <pc:spChg chg="mod">
          <ac:chgData name="T" userId="3f9d47f476fa9d03" providerId="LiveId" clId="{3A08327A-E309-446F-B04F-9C72E1706269}" dt="2023-04-12T06:45:05.062" v="1297" actId="1076"/>
          <ac:spMkLst>
            <pc:docMk/>
            <pc:sldMk cId="2096916952" sldId="292"/>
            <ac:spMk id="29" creationId="{9248B6C0-9EE6-EDD8-4001-5CAD87FEB76F}"/>
          </ac:spMkLst>
        </pc:spChg>
        <pc:spChg chg="del">
          <ac:chgData name="T" userId="3f9d47f476fa9d03" providerId="LiveId" clId="{3A08327A-E309-446F-B04F-9C72E1706269}" dt="2023-04-12T06:42:53.867" v="1196" actId="478"/>
          <ac:spMkLst>
            <pc:docMk/>
            <pc:sldMk cId="2096916952" sldId="292"/>
            <ac:spMk id="30" creationId="{9A7054E9-B8F1-E8F1-5FA4-255A7B05F995}"/>
          </ac:spMkLst>
        </pc:spChg>
        <pc:spChg chg="del">
          <ac:chgData name="T" userId="3f9d47f476fa9d03" providerId="LiveId" clId="{3A08327A-E309-446F-B04F-9C72E1706269}" dt="2023-04-12T06:42:53.867" v="1196" actId="478"/>
          <ac:spMkLst>
            <pc:docMk/>
            <pc:sldMk cId="2096916952" sldId="292"/>
            <ac:spMk id="31" creationId="{4F8A9475-A62F-C434-8B1B-3067A2AE321D}"/>
          </ac:spMkLst>
        </pc:spChg>
        <pc:spChg chg="del">
          <ac:chgData name="T" userId="3f9d47f476fa9d03" providerId="LiveId" clId="{3A08327A-E309-446F-B04F-9C72E1706269}" dt="2023-04-12T06:42:53.867" v="1196" actId="478"/>
          <ac:spMkLst>
            <pc:docMk/>
            <pc:sldMk cId="2096916952" sldId="292"/>
            <ac:spMk id="32" creationId="{4CBCA3ED-952A-EECE-CC16-B40468B61E20}"/>
          </ac:spMkLst>
        </pc:spChg>
        <pc:spChg chg="del">
          <ac:chgData name="T" userId="3f9d47f476fa9d03" providerId="LiveId" clId="{3A08327A-E309-446F-B04F-9C72E1706269}" dt="2023-04-12T06:42:53.867" v="1196" actId="478"/>
          <ac:spMkLst>
            <pc:docMk/>
            <pc:sldMk cId="2096916952" sldId="292"/>
            <ac:spMk id="33" creationId="{7DD1628F-5C6F-8E6D-C0A3-1FCF46EE63E9}"/>
          </ac:spMkLst>
        </pc:spChg>
        <pc:grpChg chg="add del mod">
          <ac:chgData name="T" userId="3f9d47f476fa9d03" providerId="LiveId" clId="{3A08327A-E309-446F-B04F-9C72E1706269}" dt="2023-04-12T06:44:35.412" v="1269" actId="165"/>
          <ac:grpSpMkLst>
            <pc:docMk/>
            <pc:sldMk cId="2096916952" sldId="292"/>
            <ac:grpSpMk id="8" creationId="{2B2FD39E-64E5-CA15-FB49-80A82BE14474}"/>
          </ac:grpSpMkLst>
        </pc:grpChg>
        <pc:picChg chg="mod topLvl">
          <ac:chgData name="T" userId="3f9d47f476fa9d03" providerId="LiveId" clId="{3A08327A-E309-446F-B04F-9C72E1706269}" dt="2023-04-12T06:45:07.679" v="1298" actId="1076"/>
          <ac:picMkLst>
            <pc:docMk/>
            <pc:sldMk cId="2096916952" sldId="292"/>
            <ac:picMk id="3" creationId="{09C87A7F-93C5-A257-14A7-75ADCD5C4957}"/>
          </ac:picMkLst>
        </pc:picChg>
        <pc:picChg chg="add del mod">
          <ac:chgData name="T" userId="3f9d47f476fa9d03" providerId="LiveId" clId="{3A08327A-E309-446F-B04F-9C72E1706269}" dt="2023-04-12T06:44:15.082" v="1255"/>
          <ac:picMkLst>
            <pc:docMk/>
            <pc:sldMk cId="2096916952" sldId="292"/>
            <ac:picMk id="4" creationId="{9CC38B3C-C35E-FACF-F3DF-3876914AA06E}"/>
          </ac:picMkLst>
        </pc:picChg>
        <pc:picChg chg="mod topLvl">
          <ac:chgData name="T" userId="3f9d47f476fa9d03" providerId="LiveId" clId="{3A08327A-E309-446F-B04F-9C72E1706269}" dt="2023-04-12T06:45:07.679" v="1298" actId="1076"/>
          <ac:picMkLst>
            <pc:docMk/>
            <pc:sldMk cId="2096916952" sldId="292"/>
            <ac:picMk id="5" creationId="{2CEDA67E-B085-68EB-C066-5F960CC553B8}"/>
          </ac:picMkLst>
        </pc:picChg>
        <pc:picChg chg="add del mod">
          <ac:chgData name="T" userId="3f9d47f476fa9d03" providerId="LiveId" clId="{3A08327A-E309-446F-B04F-9C72E1706269}" dt="2023-04-12T06:44:25.878" v="1260"/>
          <ac:picMkLst>
            <pc:docMk/>
            <pc:sldMk cId="2096916952" sldId="292"/>
            <ac:picMk id="6" creationId="{5F527E05-6B78-8D6F-FD60-1248952264A9}"/>
          </ac:picMkLst>
        </pc:picChg>
        <pc:picChg chg="mod topLvl">
          <ac:chgData name="T" userId="3f9d47f476fa9d03" providerId="LiveId" clId="{3A08327A-E309-446F-B04F-9C72E1706269}" dt="2023-04-12T06:45:07.679" v="1298" actId="1076"/>
          <ac:picMkLst>
            <pc:docMk/>
            <pc:sldMk cId="2096916952" sldId="292"/>
            <ac:picMk id="7" creationId="{5A43D0C8-7E21-57C7-ACAD-610C787ED7A2}"/>
          </ac:picMkLst>
        </pc:picChg>
        <pc:picChg chg="del mod">
          <ac:chgData name="T" userId="3f9d47f476fa9d03" providerId="LiveId" clId="{3A08327A-E309-446F-B04F-9C72E1706269}" dt="2023-04-12T06:44:03.145" v="1249"/>
          <ac:picMkLst>
            <pc:docMk/>
            <pc:sldMk cId="2096916952" sldId="292"/>
            <ac:picMk id="27" creationId="{F8FB073E-BD3F-7BF1-8DB5-2C3B8EF2B75C}"/>
          </ac:picMkLst>
        </pc:picChg>
        <pc:picChg chg="add del mod">
          <ac:chgData name="T" userId="3f9d47f476fa9d03" providerId="LiveId" clId="{3A08327A-E309-446F-B04F-9C72E1706269}" dt="2023-04-12T06:44:03.145" v="1249"/>
          <ac:picMkLst>
            <pc:docMk/>
            <pc:sldMk cId="2096916952" sldId="292"/>
            <ac:picMk id="2050" creationId="{B40F380A-674D-06A8-3B21-2E01E05295AD}"/>
          </ac:picMkLst>
        </pc:picChg>
        <pc:picChg chg="add del mod">
          <ac:chgData name="T" userId="3f9d47f476fa9d03" providerId="LiveId" clId="{3A08327A-E309-446F-B04F-9C72E1706269}" dt="2023-04-12T06:44:25.878" v="1260"/>
          <ac:picMkLst>
            <pc:docMk/>
            <pc:sldMk cId="2096916952" sldId="292"/>
            <ac:picMk id="2052" creationId="{ACC72705-0D98-1959-17BF-30CA1430830D}"/>
          </ac:picMkLst>
        </pc:picChg>
        <pc:picChg chg="add del mod">
          <ac:chgData name="T" userId="3f9d47f476fa9d03" providerId="LiveId" clId="{3A08327A-E309-446F-B04F-9C72E1706269}" dt="2023-04-12T06:44:15.082" v="1255"/>
          <ac:picMkLst>
            <pc:docMk/>
            <pc:sldMk cId="2096916952" sldId="292"/>
            <ac:picMk id="2054" creationId="{A6D03789-A9B6-F49E-095F-5977D8A9847D}"/>
          </ac:picMkLst>
        </pc:picChg>
      </pc:sldChg>
      <pc:sldChg chg="addSp delSp modSp add mod">
        <pc:chgData name="T" userId="3f9d47f476fa9d03" providerId="LiveId" clId="{3A08327A-E309-446F-B04F-9C72E1706269}" dt="2023-04-12T06:50:02.247" v="1325" actId="1076"/>
        <pc:sldMkLst>
          <pc:docMk/>
          <pc:sldMk cId="954267738" sldId="293"/>
        </pc:sldMkLst>
        <pc:spChg chg="add mod">
          <ac:chgData name="T" userId="3f9d47f476fa9d03" providerId="LiveId" clId="{3A08327A-E309-446F-B04F-9C72E1706269}" dt="2023-04-12T06:50:02.247" v="1325" actId="1076"/>
          <ac:spMkLst>
            <pc:docMk/>
            <pc:sldMk cId="954267738" sldId="293"/>
            <ac:spMk id="6" creationId="{31E2CC62-4B79-E914-321E-B7E7CAAFAB3A}"/>
          </ac:spMkLst>
        </pc:spChg>
        <pc:spChg chg="add mod">
          <ac:chgData name="T" userId="3f9d47f476fa9d03" providerId="LiveId" clId="{3A08327A-E309-446F-B04F-9C72E1706269}" dt="2023-04-12T06:50:02.247" v="1325" actId="1076"/>
          <ac:spMkLst>
            <pc:docMk/>
            <pc:sldMk cId="954267738" sldId="293"/>
            <ac:spMk id="8" creationId="{6151F485-B63E-EF6A-A01B-1363F46A5AFE}"/>
          </ac:spMkLst>
        </pc:spChg>
        <pc:spChg chg="del">
          <ac:chgData name="T" userId="3f9d47f476fa9d03" providerId="LiveId" clId="{3A08327A-E309-446F-B04F-9C72E1706269}" dt="2023-04-12T06:45:11.096" v="1300" actId="478"/>
          <ac:spMkLst>
            <pc:docMk/>
            <pc:sldMk cId="954267738" sldId="293"/>
            <ac:spMk id="9" creationId="{CCA3AF80-3E0B-1ABC-3238-8D55EE3335DD}"/>
          </ac:spMkLst>
        </pc:spChg>
        <pc:spChg chg="del">
          <ac:chgData name="T" userId="3f9d47f476fa9d03" providerId="LiveId" clId="{3A08327A-E309-446F-B04F-9C72E1706269}" dt="2023-04-12T06:45:11.096" v="1300" actId="478"/>
          <ac:spMkLst>
            <pc:docMk/>
            <pc:sldMk cId="954267738" sldId="293"/>
            <ac:spMk id="10" creationId="{79D012E6-42D8-221C-ABD4-F165D4E5FE5A}"/>
          </ac:spMkLst>
        </pc:spChg>
        <pc:spChg chg="del">
          <ac:chgData name="T" userId="3f9d47f476fa9d03" providerId="LiveId" clId="{3A08327A-E309-446F-B04F-9C72E1706269}" dt="2023-04-12T06:49:48.930" v="1322" actId="478"/>
          <ac:spMkLst>
            <pc:docMk/>
            <pc:sldMk cId="954267738" sldId="293"/>
            <ac:spMk id="22" creationId="{86FADC15-C49C-8E1E-E815-C314A3129783}"/>
          </ac:spMkLst>
        </pc:spChg>
        <pc:spChg chg="del">
          <ac:chgData name="T" userId="3f9d47f476fa9d03" providerId="LiveId" clId="{3A08327A-E309-446F-B04F-9C72E1706269}" dt="2023-04-12T06:45:11.096" v="1300" actId="478"/>
          <ac:spMkLst>
            <pc:docMk/>
            <pc:sldMk cId="954267738" sldId="293"/>
            <ac:spMk id="24" creationId="{765DD4C3-7ECD-483A-1424-F09BB13C9BAC}"/>
          </ac:spMkLst>
        </pc:spChg>
        <pc:spChg chg="del">
          <ac:chgData name="T" userId="3f9d47f476fa9d03" providerId="LiveId" clId="{3A08327A-E309-446F-B04F-9C72E1706269}" dt="2023-04-12T06:45:11.096" v="1300" actId="478"/>
          <ac:spMkLst>
            <pc:docMk/>
            <pc:sldMk cId="954267738" sldId="293"/>
            <ac:spMk id="29" creationId="{9248B6C0-9EE6-EDD8-4001-5CAD87FEB76F}"/>
          </ac:spMkLst>
        </pc:spChg>
        <pc:graphicFrameChg chg="add mod modGraphic">
          <ac:chgData name="T" userId="3f9d47f476fa9d03" providerId="LiveId" clId="{3A08327A-E309-446F-B04F-9C72E1706269}" dt="2023-04-12T06:50:02.247" v="1325" actId="1076"/>
          <ac:graphicFrameMkLst>
            <pc:docMk/>
            <pc:sldMk cId="954267738" sldId="293"/>
            <ac:graphicFrameMk id="4" creationId="{F16F13B8-A767-7F09-1419-459E3FC05282}"/>
          </ac:graphicFrameMkLst>
        </pc:graphicFrameChg>
        <pc:picChg chg="del">
          <ac:chgData name="T" userId="3f9d47f476fa9d03" providerId="LiveId" clId="{3A08327A-E309-446F-B04F-9C72E1706269}" dt="2023-04-12T06:45:11.096" v="1300" actId="478"/>
          <ac:picMkLst>
            <pc:docMk/>
            <pc:sldMk cId="954267738" sldId="293"/>
            <ac:picMk id="3" creationId="{09C87A7F-93C5-A257-14A7-75ADCD5C4957}"/>
          </ac:picMkLst>
        </pc:picChg>
        <pc:picChg chg="del">
          <ac:chgData name="T" userId="3f9d47f476fa9d03" providerId="LiveId" clId="{3A08327A-E309-446F-B04F-9C72E1706269}" dt="2023-04-12T06:45:11.096" v="1300" actId="478"/>
          <ac:picMkLst>
            <pc:docMk/>
            <pc:sldMk cId="954267738" sldId="293"/>
            <ac:picMk id="5" creationId="{2CEDA67E-B085-68EB-C066-5F960CC553B8}"/>
          </ac:picMkLst>
        </pc:picChg>
        <pc:picChg chg="del">
          <ac:chgData name="T" userId="3f9d47f476fa9d03" providerId="LiveId" clId="{3A08327A-E309-446F-B04F-9C72E1706269}" dt="2023-04-12T06:45:11.096" v="1300" actId="478"/>
          <ac:picMkLst>
            <pc:docMk/>
            <pc:sldMk cId="954267738" sldId="293"/>
            <ac:picMk id="7" creationId="{5A43D0C8-7E21-57C7-ACAD-610C787ED7A2}"/>
          </ac:picMkLst>
        </pc:picChg>
      </pc:sldChg>
      <pc:sldChg chg="addSp delSp modSp add mod">
        <pc:chgData name="T" userId="3f9d47f476fa9d03" providerId="LiveId" clId="{3A08327A-E309-446F-B04F-9C72E1706269}" dt="2023-04-12T06:54:47.798" v="1460" actId="571"/>
        <pc:sldMkLst>
          <pc:docMk/>
          <pc:sldMk cId="3110726511" sldId="294"/>
        </pc:sldMkLst>
        <pc:spChg chg="mod">
          <ac:chgData name="T" userId="3f9d47f476fa9d03" providerId="LiveId" clId="{3A08327A-E309-446F-B04F-9C72E1706269}" dt="2023-04-12T06:53:09.331" v="1374" actId="207"/>
          <ac:spMkLst>
            <pc:docMk/>
            <pc:sldMk cId="3110726511" sldId="294"/>
            <ac:spMk id="2" creationId="{1D39AF91-8B53-5C04-8E05-5DFEAE9A5185}"/>
          </ac:spMkLst>
        </pc:spChg>
        <pc:spChg chg="del">
          <ac:chgData name="T" userId="3f9d47f476fa9d03" providerId="LiveId" clId="{3A08327A-E309-446F-B04F-9C72E1706269}" dt="2023-04-12T06:50:09.713" v="1327" actId="478"/>
          <ac:spMkLst>
            <pc:docMk/>
            <pc:sldMk cId="3110726511" sldId="294"/>
            <ac:spMk id="6" creationId="{31E2CC62-4B79-E914-321E-B7E7CAAFAB3A}"/>
          </ac:spMkLst>
        </pc:spChg>
        <pc:spChg chg="del">
          <ac:chgData name="T" userId="3f9d47f476fa9d03" providerId="LiveId" clId="{3A08327A-E309-446F-B04F-9C72E1706269}" dt="2023-04-12T06:50:09.713" v="1327" actId="478"/>
          <ac:spMkLst>
            <pc:docMk/>
            <pc:sldMk cId="3110726511" sldId="294"/>
            <ac:spMk id="8" creationId="{6151F485-B63E-EF6A-A01B-1363F46A5AFE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19" creationId="{20F5DC0A-5749-7611-7008-0ABD766A8353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20" creationId="{EEAEBD2B-D922-259C-6865-FE11AEAE9B10}"/>
          </ac:spMkLst>
        </pc:spChg>
        <pc:spChg chg="mod">
          <ac:chgData name="T" userId="3f9d47f476fa9d03" providerId="LiveId" clId="{3A08327A-E309-446F-B04F-9C72E1706269}" dt="2023-04-12T06:53:24.097" v="1378" actId="14100"/>
          <ac:spMkLst>
            <pc:docMk/>
            <pc:sldMk cId="3110726511" sldId="294"/>
            <ac:spMk id="21" creationId="{EF5923A8-F0C6-D9EF-9F90-D4BA6B33B1C1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23" creationId="{25071D7B-EEC5-657D-B867-C5424355FBAD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25" creationId="{65C92571-BF97-1BA7-64F7-F794FD497EF4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26" creationId="{3B04DE7F-A4C5-1D9D-0381-F61783D7A257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28" creationId="{9EFCCFC6-017E-CE8D-CF25-1BF4459C5AE4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0" creationId="{7EA62076-555B-FEE8-1A4B-318473AB712E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1" creationId="{4AEA7D4C-B52A-F9FF-5518-35E3DF567019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2" creationId="{FC93B94F-8DA0-5134-D7E3-2B16545E1BB9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3" creationId="{EA69E071-FC39-53D9-60B2-DD79A4B0FD6C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4" creationId="{5FEDB697-8A36-E0BE-BFC8-0AFFA76676F3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5" creationId="{9A191CAA-9758-8E50-CAAC-AAF77F0CF97A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8" creationId="{A3785215-A3F3-E221-1158-E2735D532A76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39" creationId="{845A872D-6C71-2145-5B66-CF9B6A1E8976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40" creationId="{466785A4-DEF5-713E-6635-AB9E0DA89A6C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42" creationId="{A6FA88BB-011E-7ABB-3D59-AE2BD95B2A8A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44" creationId="{0D8376DC-AABF-FF12-DE41-032E813D1050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45" creationId="{4E1C8573-8AA9-E71A-036C-63A34CB1DAD1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47" creationId="{E8D957CF-6960-CDEC-3489-493C65E00C94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49" creationId="{5750EF21-54AD-71E9-6398-192675D48176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0" creationId="{6DC6DD85-2B39-E4AE-6CF4-2D09313211C6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1" creationId="{52514BB1-CBC7-A6F4-DE2F-3ECE1265C445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2" creationId="{299CE724-E0F4-BCAC-30C0-E736F4D2DF8D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3" creationId="{372B46A4-6B85-F43D-211A-151B99498C53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4" creationId="{6A54144A-5F8B-6AB8-DDC5-487C72C4164F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7" creationId="{3804E866-B183-4838-FE9B-D4E5705C51A8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58" creationId="{9A4C4839-CC8F-2452-B728-06788E977E8E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0" creationId="{F9970D81-901F-77C7-F845-3914EFFDD487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2" creationId="{5F11E7B4-8C9F-5C86-C280-A0443079347D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3" creationId="{554602D5-A689-CFBB-BFD6-D9E50F3389C7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4" creationId="{749DF274-FB02-C166-D847-0F96350465FE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5" creationId="{D6A84FED-4379-3898-7E2B-E571EED9FA2B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6" creationId="{3203595C-5796-D05D-F671-31658973D962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8" creationId="{61E3D202-2022-75B4-6B9F-10802C281F3A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69" creationId="{C2BA23C9-DFF4-29D5-1FE0-58363551BA90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1" creationId="{6E5840A4-108E-3992-41CB-EF3A684BEEBD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2" creationId="{EC518B03-1E7C-084C-29B2-90E08A774101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3" creationId="{A3E153D4-F00B-5F6E-7972-E4CE5BF6B2C1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5" creationId="{ED1FEC7A-E18B-ADC3-AB4F-3C199B0906DC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6" creationId="{6FBF7821-5908-A7A7-FAD0-9DBE84B2CD85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7" creationId="{104D17AC-612C-6682-2957-6C4B668F77C4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8" creationId="{F5324D1B-2E1E-02FB-630F-8ED534FDF2EA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79" creationId="{03111D22-7B90-9B43-CDEF-7A2018CB673F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0" creationId="{D73F18EC-102C-9E71-10A0-742EB6EFBADD}"/>
          </ac:spMkLst>
        </pc:spChg>
        <pc:spChg chg="mod topLvl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1" creationId="{31DC2000-9412-D5E5-83E9-EA72340D46FA}"/>
          </ac:spMkLst>
        </pc:spChg>
        <pc:spChg chg="mod topLvl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2" creationId="{0AC0FB44-931C-1FC5-E6F8-62C64D7A36B7}"/>
          </ac:spMkLst>
        </pc:spChg>
        <pc:spChg chg="mod topLvl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5" creationId="{B82539F9-B086-4190-F311-D842698AD9DE}"/>
          </ac:spMkLst>
        </pc:spChg>
        <pc:spChg chg="mod topLvl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6" creationId="{9D6612E7-A785-9CEC-7587-278B2353D4A2}"/>
          </ac:spMkLst>
        </pc:spChg>
        <pc:spChg chg="mod topLvl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7" creationId="{382BB783-F22D-C6A1-D8D5-1CA7F2CCEC49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89" creationId="{6F40DC92-3900-2E6A-E91A-D2F5B0151424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0" creationId="{89C04103-FDAA-E3AF-CF81-40CBBE4BBBC2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1" creationId="{C8C1FA97-298D-934D-C92B-8FF0DF402B9F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3" creationId="{AA8C9C86-17FD-5F60-6E06-C7272BC4374E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4" creationId="{A4BDD019-86CB-D8ED-C47C-3C446FC562C4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5" creationId="{BB584503-86F8-C4A6-440A-0EE17A022375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6" creationId="{DA6B14F8-CEDF-9E68-165D-76AD69809D63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8" creationId="{B232F350-A1E4-E630-8869-D9C4E4B063D5}"/>
          </ac:spMkLst>
        </pc:spChg>
        <pc:spChg chg="mod">
          <ac:chgData name="T" userId="3f9d47f476fa9d03" providerId="LiveId" clId="{3A08327A-E309-446F-B04F-9C72E1706269}" dt="2023-04-12T06:53:03.464" v="1372" actId="165"/>
          <ac:spMkLst>
            <pc:docMk/>
            <pc:sldMk cId="3110726511" sldId="294"/>
            <ac:spMk id="99" creationId="{FF03DAEF-632D-45CD-D520-21CD2667DBEA}"/>
          </ac:spMkLst>
        </pc:spChg>
        <pc:spChg chg="add mod">
          <ac:chgData name="T" userId="3f9d47f476fa9d03" providerId="LiveId" clId="{3A08327A-E309-446F-B04F-9C72E1706269}" dt="2023-04-12T06:54:00.564" v="1411" actId="12788"/>
          <ac:spMkLst>
            <pc:docMk/>
            <pc:sldMk cId="3110726511" sldId="294"/>
            <ac:spMk id="100" creationId="{2035DC7A-1F3A-F388-DCE3-DBDB852BAD25}"/>
          </ac:spMkLst>
        </pc:spChg>
        <pc:spChg chg="add mod">
          <ac:chgData name="T" userId="3f9d47f476fa9d03" providerId="LiveId" clId="{3A08327A-E309-446F-B04F-9C72E1706269}" dt="2023-04-12T06:54:37.997" v="1457" actId="12788"/>
          <ac:spMkLst>
            <pc:docMk/>
            <pc:sldMk cId="3110726511" sldId="294"/>
            <ac:spMk id="101" creationId="{1F77E74D-F807-3B8B-36E5-B626CB409569}"/>
          </ac:spMkLst>
        </pc:spChg>
        <pc:spChg chg="add mod">
          <ac:chgData name="T" userId="3f9d47f476fa9d03" providerId="LiveId" clId="{3A08327A-E309-446F-B04F-9C72E1706269}" dt="2023-04-12T06:54:04.147" v="1412" actId="571"/>
          <ac:spMkLst>
            <pc:docMk/>
            <pc:sldMk cId="3110726511" sldId="294"/>
            <ac:spMk id="102" creationId="{F1C6E993-8222-9541-5EA0-A98E3ECDA8C5}"/>
          </ac:spMkLst>
        </pc:spChg>
        <pc:spChg chg="add mod">
          <ac:chgData name="T" userId="3f9d47f476fa9d03" providerId="LiveId" clId="{3A08327A-E309-446F-B04F-9C72E1706269}" dt="2023-04-12T06:54:06.264" v="1413" actId="571"/>
          <ac:spMkLst>
            <pc:docMk/>
            <pc:sldMk cId="3110726511" sldId="294"/>
            <ac:spMk id="103" creationId="{DDAEBCAF-CF06-A6B7-D648-B5945EC63423}"/>
          </ac:spMkLst>
        </pc:spChg>
        <pc:spChg chg="add mod">
          <ac:chgData name="T" userId="3f9d47f476fa9d03" providerId="LiveId" clId="{3A08327A-E309-446F-B04F-9C72E1706269}" dt="2023-04-12T06:54:08.497" v="1414" actId="571"/>
          <ac:spMkLst>
            <pc:docMk/>
            <pc:sldMk cId="3110726511" sldId="294"/>
            <ac:spMk id="104" creationId="{E8DA17DF-A2AC-07FD-AEB6-0EE43262CBF0}"/>
          </ac:spMkLst>
        </pc:spChg>
        <pc:spChg chg="add mod">
          <ac:chgData name="T" userId="3f9d47f476fa9d03" providerId="LiveId" clId="{3A08327A-E309-446F-B04F-9C72E1706269}" dt="2023-04-12T06:54:43.514" v="1458" actId="571"/>
          <ac:spMkLst>
            <pc:docMk/>
            <pc:sldMk cId="3110726511" sldId="294"/>
            <ac:spMk id="105" creationId="{74C5E775-DE45-C014-59B0-0F60F82F5462}"/>
          </ac:spMkLst>
        </pc:spChg>
        <pc:spChg chg="add mod">
          <ac:chgData name="T" userId="3f9d47f476fa9d03" providerId="LiveId" clId="{3A08327A-E309-446F-B04F-9C72E1706269}" dt="2023-04-12T06:54:45.964" v="1459" actId="571"/>
          <ac:spMkLst>
            <pc:docMk/>
            <pc:sldMk cId="3110726511" sldId="294"/>
            <ac:spMk id="106" creationId="{19EF9CC5-9B46-5EDD-B5E8-21DCDB4E48F2}"/>
          </ac:spMkLst>
        </pc:spChg>
        <pc:spChg chg="add mod">
          <ac:chgData name="T" userId="3f9d47f476fa9d03" providerId="LiveId" clId="{3A08327A-E309-446F-B04F-9C72E1706269}" dt="2023-04-12T06:54:47.798" v="1460" actId="571"/>
          <ac:spMkLst>
            <pc:docMk/>
            <pc:sldMk cId="3110726511" sldId="294"/>
            <ac:spMk id="107" creationId="{E101BD1A-BAE1-AE00-98B9-9C7EF5F732A1}"/>
          </ac:spMkLst>
        </pc:spChg>
        <pc:grpChg chg="add del mod">
          <ac:chgData name="T" userId="3f9d47f476fa9d03" providerId="LiveId" clId="{3A08327A-E309-446F-B04F-9C72E1706269}" dt="2023-04-12T06:51:58.747" v="1345" actId="165"/>
          <ac:grpSpMkLst>
            <pc:docMk/>
            <pc:sldMk cId="3110726511" sldId="294"/>
            <ac:grpSpMk id="16" creationId="{ADF595F2-5FFB-3553-4F47-950A42B3A26E}"/>
          </ac:grpSpMkLst>
        </pc:grpChg>
        <pc:grpChg chg="add del 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17" creationId="{B082C4FB-67CD-5904-6161-77EA9E5F6F12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18" creationId="{4F47D9E8-44C5-E1DE-9C9F-935838BE9EF4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22" creationId="{42611EC7-DB2C-535F-7C34-8901F208F4D0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24" creationId="{2B3CAFEF-E0E8-1750-8B28-5F391F69460F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27" creationId="{3DBA4696-53DF-56DF-6708-B845B70D2D86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29" creationId="{7A52AD54-EB93-73BD-790B-B792C16BE2C8}"/>
          </ac:grpSpMkLst>
        </pc:grpChg>
        <pc:grpChg chg="add del 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36" creationId="{7AEC01F6-0A07-8114-5F16-57B680F70705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37" creationId="{4C7405F7-1534-4259-5C9F-C66E777955FD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41" creationId="{09B9F4FC-9C78-2B6B-ACC6-8DFE6F5325DC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43" creationId="{CA13BBFA-4379-57F6-4238-A9901DF9AD40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46" creationId="{59D67049-AAA1-1572-A867-9CF0F614488B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48" creationId="{8367DF02-CB28-B817-14AC-8DA6101AB260}"/>
          </ac:grpSpMkLst>
        </pc:grpChg>
        <pc:grpChg chg="add del 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55" creationId="{299C52AB-3CAD-A1A6-EE34-ADB2866C3775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56" creationId="{84A7785E-EC5D-8C74-1DC6-0F5EBEE62FDD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59" creationId="{936AE63A-EAB3-2832-8A1B-092231A13BE1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61" creationId="{27797555-157B-D057-9AC9-B14DD20403DD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67" creationId="{2978DB28-4D04-26C8-13CF-C3F4CB15A938}"/>
          </ac:grpSpMkLst>
        </pc:grpChg>
        <pc:grpChg chg="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70" creationId="{EB25443D-F598-1225-661D-C48716146CA4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74" creationId="{EF64B34E-6C01-313C-BBF2-A6B8356C1C13}"/>
          </ac:grpSpMkLst>
        </pc:grpChg>
        <pc:grpChg chg="add del mod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83" creationId="{3E2D00BA-A308-DDD0-A9E5-41EB9DA2A70F}"/>
          </ac:grpSpMkLst>
        </pc:grpChg>
        <pc:grpChg chg="add del 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84" creationId="{25A4F47D-5A49-63A4-B52A-147EC1352EFF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88" creationId="{5B52EBB4-A2F6-F36F-5729-BD958699E10B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92" creationId="{79388016-712A-EC5F-92D6-49333F21E56D}"/>
          </ac:grpSpMkLst>
        </pc:grpChg>
        <pc:grpChg chg="mod topLvl">
          <ac:chgData name="T" userId="3f9d47f476fa9d03" providerId="LiveId" clId="{3A08327A-E309-446F-B04F-9C72E1706269}" dt="2023-04-12T06:53:03.464" v="1372" actId="165"/>
          <ac:grpSpMkLst>
            <pc:docMk/>
            <pc:sldMk cId="3110726511" sldId="294"/>
            <ac:grpSpMk id="97" creationId="{59F8B5ED-2769-2B0E-158D-8C97297EC288}"/>
          </ac:grpSpMkLst>
        </pc:grpChg>
        <pc:graphicFrameChg chg="del">
          <ac:chgData name="T" userId="3f9d47f476fa9d03" providerId="LiveId" clId="{3A08327A-E309-446F-B04F-9C72E1706269}" dt="2023-04-12T06:50:09.713" v="1327" actId="478"/>
          <ac:graphicFrameMkLst>
            <pc:docMk/>
            <pc:sldMk cId="3110726511" sldId="294"/>
            <ac:graphicFrameMk id="4" creationId="{F16F13B8-A767-7F09-1419-459E3FC05282}"/>
          </ac:graphicFrameMkLst>
        </pc:graphicFrameChg>
        <pc:picChg chg="add del mod topLvl">
          <ac:chgData name="T" userId="3f9d47f476fa9d03" providerId="LiveId" clId="{3A08327A-E309-446F-B04F-9C72E1706269}" dt="2023-04-12T06:54:11.964" v="1415" actId="1076"/>
          <ac:picMkLst>
            <pc:docMk/>
            <pc:sldMk cId="3110726511" sldId="294"/>
            <ac:picMk id="5" creationId="{1FFB003F-A14D-45C7-E446-E2F8B554F9BF}"/>
          </ac:picMkLst>
        </pc:picChg>
        <pc:picChg chg="add del mod topLvl">
          <ac:chgData name="T" userId="3f9d47f476fa9d03" providerId="LiveId" clId="{3A08327A-E309-446F-B04F-9C72E1706269}" dt="2023-04-12T06:54:37.997" v="1457" actId="12788"/>
          <ac:picMkLst>
            <pc:docMk/>
            <pc:sldMk cId="3110726511" sldId="294"/>
            <ac:picMk id="9" creationId="{BFD83814-E12D-1F17-ACE3-B98C08C17B35}"/>
          </ac:picMkLst>
        </pc:picChg>
        <pc:picChg chg="add del mod topLvl">
          <ac:chgData name="T" userId="3f9d47f476fa9d03" providerId="LiveId" clId="{3A08327A-E309-446F-B04F-9C72E1706269}" dt="2023-04-12T06:54:11.964" v="1415" actId="1076"/>
          <ac:picMkLst>
            <pc:docMk/>
            <pc:sldMk cId="3110726511" sldId="294"/>
            <ac:picMk id="11" creationId="{B6F6C40B-A015-EC00-37F0-EAABABC58113}"/>
          </ac:picMkLst>
        </pc:picChg>
        <pc:picChg chg="add del mod">
          <ac:chgData name="T" userId="3f9d47f476fa9d03" providerId="LiveId" clId="{3A08327A-E309-446F-B04F-9C72E1706269}" dt="2023-04-12T06:51:51.547" v="1338" actId="478"/>
          <ac:picMkLst>
            <pc:docMk/>
            <pc:sldMk cId="3110726511" sldId="294"/>
            <ac:picMk id="13" creationId="{2C86A378-7471-5546-A119-28D2F3EB107D}"/>
          </ac:picMkLst>
        </pc:picChg>
        <pc:picChg chg="add del mod topLvl">
          <ac:chgData name="T" userId="3f9d47f476fa9d03" providerId="LiveId" clId="{3A08327A-E309-446F-B04F-9C72E1706269}" dt="2023-04-12T06:54:11.964" v="1415" actId="1076"/>
          <ac:picMkLst>
            <pc:docMk/>
            <pc:sldMk cId="3110726511" sldId="294"/>
            <ac:picMk id="15" creationId="{12914D4D-5BC3-AE93-69D7-9C2E5CC7EF61}"/>
          </ac:picMkLst>
        </pc:picChg>
      </pc:sldChg>
      <pc:sldChg chg="addSp delSp modSp add mod ord">
        <pc:chgData name="T" userId="3f9d47f476fa9d03" providerId="LiveId" clId="{3A08327A-E309-446F-B04F-9C72E1706269}" dt="2023-04-12T06:57:20.648" v="1742" actId="165"/>
        <pc:sldMkLst>
          <pc:docMk/>
          <pc:sldMk cId="456664933" sldId="295"/>
        </pc:sldMkLst>
        <pc:spChg chg="add del mod topLvl">
          <ac:chgData name="T" userId="3f9d47f476fa9d03" providerId="LiveId" clId="{3A08327A-E309-446F-B04F-9C72E1706269}" dt="2023-04-12T06:55:48.731" v="1478" actId="478"/>
          <ac:spMkLst>
            <pc:docMk/>
            <pc:sldMk cId="456664933" sldId="295"/>
            <ac:spMk id="3" creationId="{7ADCEFB0-0D52-E903-5A50-515D955DA354}"/>
          </ac:spMkLst>
        </pc:spChg>
        <pc:spChg chg="add mod topLvl">
          <ac:chgData name="T" userId="3f9d47f476fa9d03" providerId="LiveId" clId="{3A08327A-E309-446F-B04F-9C72E1706269}" dt="2023-04-12T06:57:20.648" v="1742" actId="165"/>
          <ac:spMkLst>
            <pc:docMk/>
            <pc:sldMk cId="456664933" sldId="295"/>
            <ac:spMk id="5" creationId="{A7028D03-BE4E-7AAE-0B89-87E18FDEFB5A}"/>
          </ac:spMkLst>
        </pc:spChg>
        <pc:spChg chg="del">
          <ac:chgData name="T" userId="3f9d47f476fa9d03" providerId="LiveId" clId="{3A08327A-E309-446F-B04F-9C72E1706269}" dt="2023-04-12T06:55:04.681" v="1464" actId="478"/>
          <ac:spMkLst>
            <pc:docMk/>
            <pc:sldMk cId="456664933" sldId="295"/>
            <ac:spMk id="6" creationId="{31E2CC62-4B79-E914-321E-B7E7CAAFAB3A}"/>
          </ac:spMkLst>
        </pc:spChg>
        <pc:spChg chg="add mod topLvl">
          <ac:chgData name="T" userId="3f9d47f476fa9d03" providerId="LiveId" clId="{3A08327A-E309-446F-B04F-9C72E1706269}" dt="2023-04-12T06:57:20.648" v="1742" actId="165"/>
          <ac:spMkLst>
            <pc:docMk/>
            <pc:sldMk cId="456664933" sldId="295"/>
            <ac:spMk id="7" creationId="{3E976669-9CE7-E95F-2667-38F2DE925ADE}"/>
          </ac:spMkLst>
        </pc:spChg>
        <pc:spChg chg="del">
          <ac:chgData name="T" userId="3f9d47f476fa9d03" providerId="LiveId" clId="{3A08327A-E309-446F-B04F-9C72E1706269}" dt="2023-04-12T06:55:04.681" v="1464" actId="478"/>
          <ac:spMkLst>
            <pc:docMk/>
            <pc:sldMk cId="456664933" sldId="295"/>
            <ac:spMk id="8" creationId="{6151F485-B63E-EF6A-A01B-1363F46A5AFE}"/>
          </ac:spMkLst>
        </pc:spChg>
        <pc:spChg chg="add mod">
          <ac:chgData name="T" userId="3f9d47f476fa9d03" providerId="LiveId" clId="{3A08327A-E309-446F-B04F-9C72E1706269}" dt="2023-04-12T06:57:06.648" v="1723"/>
          <ac:spMkLst>
            <pc:docMk/>
            <pc:sldMk cId="456664933" sldId="295"/>
            <ac:spMk id="10" creationId="{E421E0DF-3044-087A-F7C2-CE0A0258DF2A}"/>
          </ac:spMkLst>
        </pc:spChg>
        <pc:spChg chg="add mod">
          <ac:chgData name="T" userId="3f9d47f476fa9d03" providerId="LiveId" clId="{3A08327A-E309-446F-B04F-9C72E1706269}" dt="2023-04-12T06:57:06.648" v="1723"/>
          <ac:spMkLst>
            <pc:docMk/>
            <pc:sldMk cId="456664933" sldId="295"/>
            <ac:spMk id="11" creationId="{28059123-4BC2-AA63-764C-20719C00B3F4}"/>
          </ac:spMkLst>
        </pc:spChg>
        <pc:spChg chg="add mod topLvl">
          <ac:chgData name="T" userId="3f9d47f476fa9d03" providerId="LiveId" clId="{3A08327A-E309-446F-B04F-9C72E1706269}" dt="2023-04-12T06:57:20.648" v="1742" actId="165"/>
          <ac:spMkLst>
            <pc:docMk/>
            <pc:sldMk cId="456664933" sldId="295"/>
            <ac:spMk id="12" creationId="{54E558CE-CB53-2322-E9BB-60C9DAAE7850}"/>
          </ac:spMkLst>
        </pc:spChg>
        <pc:spChg chg="add mod topLvl">
          <ac:chgData name="T" userId="3f9d47f476fa9d03" providerId="LiveId" clId="{3A08327A-E309-446F-B04F-9C72E1706269}" dt="2023-04-12T06:57:20.648" v="1742" actId="165"/>
          <ac:spMkLst>
            <pc:docMk/>
            <pc:sldMk cId="456664933" sldId="295"/>
            <ac:spMk id="13" creationId="{44524857-1ABD-38E7-F5D4-0E81DDD3C894}"/>
          </ac:spMkLst>
        </pc:spChg>
        <pc:spChg chg="add mod topLvl">
          <ac:chgData name="T" userId="3f9d47f476fa9d03" providerId="LiveId" clId="{3A08327A-E309-446F-B04F-9C72E1706269}" dt="2023-04-12T06:57:20.648" v="1742" actId="165"/>
          <ac:spMkLst>
            <pc:docMk/>
            <pc:sldMk cId="456664933" sldId="295"/>
            <ac:spMk id="14" creationId="{F3252611-F89D-B84B-63E3-4C6F27747BE9}"/>
          </ac:spMkLst>
        </pc:spChg>
        <pc:spChg chg="add mod topLvl">
          <ac:chgData name="T" userId="3f9d47f476fa9d03" providerId="LiveId" clId="{3A08327A-E309-446F-B04F-9C72E1706269}" dt="2023-04-12T06:57:20.648" v="1742" actId="165"/>
          <ac:spMkLst>
            <pc:docMk/>
            <pc:sldMk cId="456664933" sldId="295"/>
            <ac:spMk id="15" creationId="{C28356B2-6A1C-B44F-23FD-26981D50F771}"/>
          </ac:spMkLst>
        </pc:spChg>
        <pc:grpChg chg="add del mod">
          <ac:chgData name="T" userId="3f9d47f476fa9d03" providerId="LiveId" clId="{3A08327A-E309-446F-B04F-9C72E1706269}" dt="2023-04-12T06:55:38.564" v="1472" actId="165"/>
          <ac:grpSpMkLst>
            <pc:docMk/>
            <pc:sldMk cId="456664933" sldId="295"/>
            <ac:grpSpMk id="9" creationId="{EBCEFBA7-1D37-2199-320C-23DFE4F13579}"/>
          </ac:grpSpMkLst>
        </pc:grpChg>
        <pc:grpChg chg="add del mod">
          <ac:chgData name="T" userId="3f9d47f476fa9d03" providerId="LiveId" clId="{3A08327A-E309-446F-B04F-9C72E1706269}" dt="2023-04-12T06:57:20.648" v="1742" actId="165"/>
          <ac:grpSpMkLst>
            <pc:docMk/>
            <pc:sldMk cId="456664933" sldId="295"/>
            <ac:grpSpMk id="16" creationId="{10569872-5EFD-51F8-B6F6-6FD9D487C567}"/>
          </ac:grpSpMkLst>
        </pc:grpChg>
        <pc:graphicFrameChg chg="del">
          <ac:chgData name="T" userId="3f9d47f476fa9d03" providerId="LiveId" clId="{3A08327A-E309-446F-B04F-9C72E1706269}" dt="2023-04-12T06:55:04.681" v="1464" actId="478"/>
          <ac:graphicFrameMkLst>
            <pc:docMk/>
            <pc:sldMk cId="456664933" sldId="295"/>
            <ac:graphicFrameMk id="4" creationId="{F16F13B8-A767-7F09-1419-459E3FC05282}"/>
          </ac:graphicFrameMkLst>
        </pc:graphicFrameChg>
      </pc:sldChg>
      <pc:sldChg chg="delSp modSp add mod ord">
        <pc:chgData name="T" userId="3f9d47f476fa9d03" providerId="LiveId" clId="{3A08327A-E309-446F-B04F-9C72E1706269}" dt="2023-04-12T06:58:24.232" v="1769" actId="1076"/>
        <pc:sldMkLst>
          <pc:docMk/>
          <pc:sldMk cId="130039349" sldId="296"/>
        </pc:sldMkLst>
        <pc:spChg chg="mod">
          <ac:chgData name="T" userId="3f9d47f476fa9d03" providerId="LiveId" clId="{3A08327A-E309-446F-B04F-9C72E1706269}" dt="2023-04-12T06:58:03.665" v="1758" actId="207"/>
          <ac:spMkLst>
            <pc:docMk/>
            <pc:sldMk cId="130039349" sldId="296"/>
            <ac:spMk id="8" creationId="{BACB5B69-B720-6EE3-45FA-9459B5B0200C}"/>
          </ac:spMkLst>
        </pc:spChg>
        <pc:spChg chg="mod">
          <ac:chgData name="T" userId="3f9d47f476fa9d03" providerId="LiveId" clId="{3A08327A-E309-446F-B04F-9C72E1706269}" dt="2023-04-12T06:58:24.232" v="1769" actId="1076"/>
          <ac:spMkLst>
            <pc:docMk/>
            <pc:sldMk cId="130039349" sldId="296"/>
            <ac:spMk id="9" creationId="{3F194BE4-3AAD-E4CB-336F-A2CF10003A8A}"/>
          </ac:spMkLst>
        </pc:spChg>
        <pc:spChg chg="del">
          <ac:chgData name="T" userId="3f9d47f476fa9d03" providerId="LiveId" clId="{3A08327A-E309-446F-B04F-9C72E1706269}" dt="2023-04-12T06:58:05.915" v="1759" actId="478"/>
          <ac:spMkLst>
            <pc:docMk/>
            <pc:sldMk cId="130039349" sldId="296"/>
            <ac:spMk id="10" creationId="{2D04629D-AB70-153A-B55A-823053A6EDC5}"/>
          </ac:spMkLst>
        </pc:spChg>
        <pc:spChg chg="mod">
          <ac:chgData name="T" userId="3f9d47f476fa9d03" providerId="LiveId" clId="{3A08327A-E309-446F-B04F-9C72E1706269}" dt="2023-04-12T06:58:24.232" v="1769" actId="1076"/>
          <ac:spMkLst>
            <pc:docMk/>
            <pc:sldMk cId="130039349" sldId="296"/>
            <ac:spMk id="12" creationId="{E2D13506-E2BD-CEB1-FA1A-0BC9AAA3C672}"/>
          </ac:spMkLst>
        </pc:spChg>
      </pc:sldChg>
    </pc:docChg>
  </pc:docChgLst>
  <pc:docChgLst>
    <pc:chgData name="T" userId="3f9d47f476fa9d03" providerId="LiveId" clId="{AE1F6289-F1A1-4A6F-B65B-E6D421D87619}"/>
    <pc:docChg chg="undo redo custSel addSld delSld modSld sldOrd">
      <pc:chgData name="T" userId="3f9d47f476fa9d03" providerId="LiveId" clId="{AE1F6289-F1A1-4A6F-B65B-E6D421D87619}" dt="2023-03-20T13:04:29.897" v="3832" actId="20577"/>
      <pc:docMkLst>
        <pc:docMk/>
      </pc:docMkLst>
      <pc:sldChg chg="add del">
        <pc:chgData name="T" userId="3f9d47f476fa9d03" providerId="LiveId" clId="{AE1F6289-F1A1-4A6F-B65B-E6D421D87619}" dt="2023-03-16T04:01:44.737" v="3086" actId="47"/>
        <pc:sldMkLst>
          <pc:docMk/>
          <pc:sldMk cId="3533752150" sldId="256"/>
        </pc:sldMkLst>
      </pc:sldChg>
      <pc:sldChg chg="addSp delSp modSp add del mod setBg">
        <pc:chgData name="T" userId="3f9d47f476fa9d03" providerId="LiveId" clId="{AE1F6289-F1A1-4A6F-B65B-E6D421D87619}" dt="2023-03-16T04:01:44.737" v="3086" actId="47"/>
        <pc:sldMkLst>
          <pc:docMk/>
          <pc:sldMk cId="4094980309" sldId="257"/>
        </pc:sldMkLst>
        <pc:spChg chg="add mod">
          <ac:chgData name="T" userId="3f9d47f476fa9d03" providerId="LiveId" clId="{AE1F6289-F1A1-4A6F-B65B-E6D421D87619}" dt="2023-03-15T16:37:33.294" v="1035" actId="207"/>
          <ac:spMkLst>
            <pc:docMk/>
            <pc:sldMk cId="4094980309" sldId="257"/>
            <ac:spMk id="2" creationId="{08A34FDF-601E-6D23-BB26-4539D65EC31B}"/>
          </ac:spMkLst>
        </pc:spChg>
        <pc:spChg chg="add mod topLvl">
          <ac:chgData name="T" userId="3f9d47f476fa9d03" providerId="LiveId" clId="{AE1F6289-F1A1-4A6F-B65B-E6D421D87619}" dt="2023-03-15T14:34:47.870" v="339" actId="1076"/>
          <ac:spMkLst>
            <pc:docMk/>
            <pc:sldMk cId="4094980309" sldId="257"/>
            <ac:spMk id="4" creationId="{E6A5F1CF-1081-F36B-FC92-C63E58F4BF5E}"/>
          </ac:spMkLst>
        </pc:spChg>
        <pc:spChg chg="add mod topLvl">
          <ac:chgData name="T" userId="3f9d47f476fa9d03" providerId="LiveId" clId="{AE1F6289-F1A1-4A6F-B65B-E6D421D87619}" dt="2023-03-15T14:34:47.870" v="339" actId="1076"/>
          <ac:spMkLst>
            <pc:docMk/>
            <pc:sldMk cId="4094980309" sldId="257"/>
            <ac:spMk id="5" creationId="{F6473005-9433-850F-FFE4-17BF30DCD74B}"/>
          </ac:spMkLst>
        </pc:spChg>
        <pc:spChg chg="add del mod">
          <ac:chgData name="T" userId="3f9d47f476fa9d03" providerId="LiveId" clId="{AE1F6289-F1A1-4A6F-B65B-E6D421D87619}" dt="2023-03-15T14:32:27.791" v="325" actId="478"/>
          <ac:spMkLst>
            <pc:docMk/>
            <pc:sldMk cId="4094980309" sldId="257"/>
            <ac:spMk id="7" creationId="{5D4F4271-556C-8C39-BD51-7EC1235412B4}"/>
          </ac:spMkLst>
        </pc:spChg>
        <pc:spChg chg="add del mod">
          <ac:chgData name="T" userId="3f9d47f476fa9d03" providerId="LiveId" clId="{AE1F6289-F1A1-4A6F-B65B-E6D421D87619}" dt="2023-03-15T14:29:36.634" v="324" actId="478"/>
          <ac:spMkLst>
            <pc:docMk/>
            <pc:sldMk cId="4094980309" sldId="257"/>
            <ac:spMk id="8" creationId="{BC7F2A48-B478-1ED3-85FD-C3256E13FCCD}"/>
          </ac:spMkLst>
        </pc:spChg>
        <pc:spChg chg="add del mod">
          <ac:chgData name="T" userId="3f9d47f476fa9d03" providerId="LiveId" clId="{AE1F6289-F1A1-4A6F-B65B-E6D421D87619}" dt="2023-03-15T14:34:43.023" v="337"/>
          <ac:spMkLst>
            <pc:docMk/>
            <pc:sldMk cId="4094980309" sldId="257"/>
            <ac:spMk id="12" creationId="{5D76DCE2-1CE7-500A-E7AB-DBEAB887D740}"/>
          </ac:spMkLst>
        </pc:spChg>
        <pc:grpChg chg="add del mod">
          <ac:chgData name="T" userId="3f9d47f476fa9d03" providerId="LiveId" clId="{AE1F6289-F1A1-4A6F-B65B-E6D421D87619}" dt="2023-03-15T14:27:54.929" v="22" actId="165"/>
          <ac:grpSpMkLst>
            <pc:docMk/>
            <pc:sldMk cId="4094980309" sldId="257"/>
            <ac:grpSpMk id="6" creationId="{C40EC687-3FC3-C94B-6DEE-46727EA14D2D}"/>
          </ac:grpSpMkLst>
        </pc:grpChg>
        <pc:graphicFrameChg chg="del">
          <ac:chgData name="T" userId="3f9d47f476fa9d03" providerId="LiveId" clId="{AE1F6289-F1A1-4A6F-B65B-E6D421D87619}" dt="2023-03-15T14:27:03.293" v="2" actId="478"/>
          <ac:graphicFrameMkLst>
            <pc:docMk/>
            <pc:sldMk cId="4094980309" sldId="257"/>
            <ac:graphicFrameMk id="14" creationId="{7ED6086C-3A4A-8BEB-55B1-F72F2E08A95A}"/>
          </ac:graphicFrameMkLst>
        </pc:graphicFrameChg>
        <pc:graphicFrameChg chg="del">
          <ac:chgData name="T" userId="3f9d47f476fa9d03" providerId="LiveId" clId="{AE1F6289-F1A1-4A6F-B65B-E6D421D87619}" dt="2023-03-15T14:27:03.293" v="2" actId="478"/>
          <ac:graphicFrameMkLst>
            <pc:docMk/>
            <pc:sldMk cId="4094980309" sldId="257"/>
            <ac:graphicFrameMk id="18" creationId="{ED07B7AA-C966-F6F2-913E-9921034109F1}"/>
          </ac:graphicFrameMkLst>
        </pc:graphicFrameChg>
        <pc:picChg chg="add mod">
          <ac:chgData name="T" userId="3f9d47f476fa9d03" providerId="LiveId" clId="{AE1F6289-F1A1-4A6F-B65B-E6D421D87619}" dt="2023-03-15T14:27:18.800" v="6" actId="1076"/>
          <ac:picMkLst>
            <pc:docMk/>
            <pc:sldMk cId="4094980309" sldId="257"/>
            <ac:picMk id="3" creationId="{EA7B8119-7EA2-B6B1-BB01-0D318535D9D9}"/>
          </ac:picMkLst>
        </pc:picChg>
        <pc:picChg chg="add del mod">
          <ac:chgData name="T" userId="3f9d47f476fa9d03" providerId="LiveId" clId="{AE1F6289-F1A1-4A6F-B65B-E6D421D87619}" dt="2023-03-15T14:32:30.913" v="327" actId="21"/>
          <ac:picMkLst>
            <pc:docMk/>
            <pc:sldMk cId="4094980309" sldId="257"/>
            <ac:picMk id="10" creationId="{AB54D76A-304E-A7A0-3863-0508E375A512}"/>
          </ac:picMkLst>
        </pc:picChg>
        <pc:picChg chg="add del mod">
          <ac:chgData name="T" userId="3f9d47f476fa9d03" providerId="LiveId" clId="{AE1F6289-F1A1-4A6F-B65B-E6D421D87619}" dt="2023-03-15T14:34:43.023" v="337"/>
          <ac:picMkLst>
            <pc:docMk/>
            <pc:sldMk cId="4094980309" sldId="257"/>
            <ac:picMk id="11" creationId="{FF0DF979-22DF-B9E1-ECC1-4755DB8D7B4D}"/>
          </ac:picMkLst>
        </pc:picChg>
        <pc:picChg chg="mod">
          <ac:chgData name="T" userId="3f9d47f476fa9d03" providerId="LiveId" clId="{AE1F6289-F1A1-4A6F-B65B-E6D421D87619}" dt="2023-03-15T14:34:44.577" v="338" actId="1076"/>
          <ac:picMkLst>
            <pc:docMk/>
            <pc:sldMk cId="4094980309" sldId="257"/>
            <ac:picMk id="13" creationId="{2D91E3A8-A4D8-B45E-5B47-706E05D6ED18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711916361" sldId="258"/>
        </pc:sldMkLst>
      </pc:sldChg>
      <pc:sldChg chg="addSp delSp modSp add del mod">
        <pc:chgData name="T" userId="3f9d47f476fa9d03" providerId="LiveId" clId="{AE1F6289-F1A1-4A6F-B65B-E6D421D87619}" dt="2023-03-16T04:01:44.737" v="3086" actId="47"/>
        <pc:sldMkLst>
          <pc:docMk/>
          <pc:sldMk cId="2767909989" sldId="258"/>
        </pc:sldMkLst>
        <pc:spChg chg="del">
          <ac:chgData name="T" userId="3f9d47f476fa9d03" providerId="LiveId" clId="{AE1F6289-F1A1-4A6F-B65B-E6D421D87619}" dt="2023-03-15T14:32:32.702" v="329" actId="478"/>
          <ac:spMkLst>
            <pc:docMk/>
            <pc:sldMk cId="2767909989" sldId="258"/>
            <ac:spMk id="4" creationId="{E6A5F1CF-1081-F36B-FC92-C63E58F4BF5E}"/>
          </ac:spMkLst>
        </pc:spChg>
        <pc:spChg chg="del">
          <ac:chgData name="T" userId="3f9d47f476fa9d03" providerId="LiveId" clId="{AE1F6289-F1A1-4A6F-B65B-E6D421D87619}" dt="2023-03-15T14:32:32.702" v="329" actId="478"/>
          <ac:spMkLst>
            <pc:docMk/>
            <pc:sldMk cId="2767909989" sldId="258"/>
            <ac:spMk id="5" creationId="{F6473005-9433-850F-FFE4-17BF30DCD74B}"/>
          </ac:spMkLst>
        </pc:spChg>
        <pc:picChg chg="add del mod">
          <ac:chgData name="T" userId="3f9d47f476fa9d03" providerId="LiveId" clId="{AE1F6289-F1A1-4A6F-B65B-E6D421D87619}" dt="2023-03-15T14:34:30.260" v="331" actId="478"/>
          <ac:picMkLst>
            <pc:docMk/>
            <pc:sldMk cId="2767909989" sldId="258"/>
            <ac:picMk id="2" creationId="{D90BEC0A-E737-E362-5CF2-C04ED0381B9E}"/>
          </ac:picMkLst>
        </pc:picChg>
        <pc:picChg chg="del">
          <ac:chgData name="T" userId="3f9d47f476fa9d03" providerId="LiveId" clId="{AE1F6289-F1A1-4A6F-B65B-E6D421D87619}" dt="2023-03-15T14:32:32.702" v="329" actId="478"/>
          <ac:picMkLst>
            <pc:docMk/>
            <pc:sldMk cId="2767909989" sldId="258"/>
            <ac:picMk id="3" creationId="{EA7B8119-7EA2-B6B1-BB01-0D318535D9D9}"/>
          </ac:picMkLst>
        </pc:picChg>
        <pc:picChg chg="add mod">
          <ac:chgData name="T" userId="3f9d47f476fa9d03" providerId="LiveId" clId="{AE1F6289-F1A1-4A6F-B65B-E6D421D87619}" dt="2023-03-15T14:34:30.865" v="332"/>
          <ac:picMkLst>
            <pc:docMk/>
            <pc:sldMk cId="2767909989" sldId="258"/>
            <ac:picMk id="7" creationId="{13F1F572-A5F9-1A08-3723-85E09873F2E3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1219366419" sldId="259"/>
        </pc:sldMkLst>
      </pc:sldChg>
      <pc:sldChg chg="addSp delSp modSp add del mod setBg">
        <pc:chgData name="T" userId="3f9d47f476fa9d03" providerId="LiveId" clId="{AE1F6289-F1A1-4A6F-B65B-E6D421D87619}" dt="2023-03-15T16:36:54.008" v="1029" actId="47"/>
        <pc:sldMkLst>
          <pc:docMk/>
          <pc:sldMk cId="2787525454" sldId="259"/>
        </pc:sldMkLst>
        <pc:spChg chg="add mod">
          <ac:chgData name="T" userId="3f9d47f476fa9d03" providerId="LiveId" clId="{AE1F6289-F1A1-4A6F-B65B-E6D421D87619}" dt="2023-03-15T14:56:30.118" v="526" actId="20577"/>
          <ac:spMkLst>
            <pc:docMk/>
            <pc:sldMk cId="2787525454" sldId="259"/>
            <ac:spMk id="3" creationId="{BCBE3B7D-F3DC-8BD3-B10A-990CD5856BB3}"/>
          </ac:spMkLst>
        </pc:spChg>
        <pc:spChg chg="add mod ord">
          <ac:chgData name="T" userId="3f9d47f476fa9d03" providerId="LiveId" clId="{AE1F6289-F1A1-4A6F-B65B-E6D421D87619}" dt="2023-03-15T14:51:28.066" v="413" actId="167"/>
          <ac:spMkLst>
            <pc:docMk/>
            <pc:sldMk cId="2787525454" sldId="259"/>
            <ac:spMk id="4" creationId="{05A571C2-3D7C-BF0B-E6C1-5B3E6379B868}"/>
          </ac:spMkLst>
        </pc:spChg>
        <pc:picChg chg="add del mod">
          <ac:chgData name="T" userId="3f9d47f476fa9d03" providerId="LiveId" clId="{AE1F6289-F1A1-4A6F-B65B-E6D421D87619}" dt="2023-03-15T14:51:31.246" v="414" actId="478"/>
          <ac:picMkLst>
            <pc:docMk/>
            <pc:sldMk cId="2787525454" sldId="259"/>
            <ac:picMk id="2" creationId="{12E28B49-D632-7366-78FA-9999C91DCEDB}"/>
          </ac:picMkLst>
        </pc:picChg>
        <pc:picChg chg="del">
          <ac:chgData name="T" userId="3f9d47f476fa9d03" providerId="LiveId" clId="{AE1F6289-F1A1-4A6F-B65B-E6D421D87619}" dt="2023-03-15T14:34:51.265" v="341" actId="478"/>
          <ac:picMkLst>
            <pc:docMk/>
            <pc:sldMk cId="2787525454" sldId="259"/>
            <ac:picMk id="7" creationId="{13F1F572-A5F9-1A08-3723-85E09873F2E3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1935868644" sldId="260"/>
        </pc:sldMkLst>
      </pc:sldChg>
      <pc:sldChg chg="addSp delSp modSp add mod modTransition">
        <pc:chgData name="T" userId="3f9d47f476fa9d03" providerId="LiveId" clId="{AE1F6289-F1A1-4A6F-B65B-E6D421D87619}" dt="2023-03-16T04:14:18.175" v="3778" actId="20577"/>
        <pc:sldMkLst>
          <pc:docMk/>
          <pc:sldMk cId="3706779021" sldId="260"/>
        </pc:sldMkLst>
        <pc:spChg chg="del">
          <ac:chgData name="T" userId="3f9d47f476fa9d03" providerId="LiveId" clId="{AE1F6289-F1A1-4A6F-B65B-E6D421D87619}" dt="2023-03-15T14:51:55.805" v="422"/>
          <ac:spMkLst>
            <pc:docMk/>
            <pc:sldMk cId="3706779021" sldId="260"/>
            <ac:spMk id="3" creationId="{BCBE3B7D-F3DC-8BD3-B10A-990CD5856BB3}"/>
          </ac:spMkLst>
        </pc:spChg>
        <pc:spChg chg="del mod">
          <ac:chgData name="T" userId="3f9d47f476fa9d03" providerId="LiveId" clId="{AE1F6289-F1A1-4A6F-B65B-E6D421D87619}" dt="2023-03-15T14:59:30.953" v="550" actId="478"/>
          <ac:spMkLst>
            <pc:docMk/>
            <pc:sldMk cId="3706779021" sldId="260"/>
            <ac:spMk id="4" creationId="{05A571C2-3D7C-BF0B-E6C1-5B3E6379B868}"/>
          </ac:spMkLst>
        </pc:spChg>
        <pc:spChg chg="add del mod">
          <ac:chgData name="T" userId="3f9d47f476fa9d03" providerId="LiveId" clId="{AE1F6289-F1A1-4A6F-B65B-E6D421D87619}" dt="2023-03-15T14:59:30.953" v="550" actId="478"/>
          <ac:spMkLst>
            <pc:docMk/>
            <pc:sldMk cId="3706779021" sldId="260"/>
            <ac:spMk id="6" creationId="{70FC7483-5ACF-5000-1F62-29629FE3851D}"/>
          </ac:spMkLst>
        </pc:spChg>
        <pc:spChg chg="add mod">
          <ac:chgData name="T" userId="3f9d47f476fa9d03" providerId="LiveId" clId="{AE1F6289-F1A1-4A6F-B65B-E6D421D87619}" dt="2023-03-15T14:59:31.274" v="551"/>
          <ac:spMkLst>
            <pc:docMk/>
            <pc:sldMk cId="3706779021" sldId="260"/>
            <ac:spMk id="7" creationId="{75629187-62B6-7FE4-57EE-109EEA8B2FFE}"/>
          </ac:spMkLst>
        </pc:spChg>
        <pc:spChg chg="add del mod">
          <ac:chgData name="T" userId="3f9d47f476fa9d03" providerId="LiveId" clId="{AE1F6289-F1A1-4A6F-B65B-E6D421D87619}" dt="2023-03-15T14:59:55.374" v="561" actId="478"/>
          <ac:spMkLst>
            <pc:docMk/>
            <pc:sldMk cId="3706779021" sldId="260"/>
            <ac:spMk id="8" creationId="{BA9E6746-6D69-FD27-9C16-3EE2854A1429}"/>
          </ac:spMkLst>
        </pc:spChg>
        <pc:spChg chg="add mod ord">
          <ac:chgData name="T" userId="3f9d47f476fa9d03" providerId="LiveId" clId="{AE1F6289-F1A1-4A6F-B65B-E6D421D87619}" dt="2023-03-15T15:00:07.076" v="564" actId="166"/>
          <ac:spMkLst>
            <pc:docMk/>
            <pc:sldMk cId="3706779021" sldId="260"/>
            <ac:spMk id="9" creationId="{3F194BE4-3AAD-E4CB-336F-A2CF10003A8A}"/>
          </ac:spMkLst>
        </pc:spChg>
        <pc:spChg chg="add mod ord">
          <ac:chgData name="T" userId="3f9d47f476fa9d03" providerId="LiveId" clId="{AE1F6289-F1A1-4A6F-B65B-E6D421D87619}" dt="2023-03-16T04:14:18.175" v="3778" actId="20577"/>
          <ac:spMkLst>
            <pc:docMk/>
            <pc:sldMk cId="3706779021" sldId="260"/>
            <ac:spMk id="10" creationId="{2D04629D-AB70-153A-B55A-823053A6EDC5}"/>
          </ac:spMkLst>
        </pc:spChg>
        <pc:spChg chg="add mod ord">
          <ac:chgData name="T" userId="3f9d47f476fa9d03" providerId="LiveId" clId="{AE1F6289-F1A1-4A6F-B65B-E6D421D87619}" dt="2023-03-15T15:00:07.076" v="564" actId="166"/>
          <ac:spMkLst>
            <pc:docMk/>
            <pc:sldMk cId="3706779021" sldId="260"/>
            <ac:spMk id="11" creationId="{34800D2D-7318-8993-044C-BB4E89B8F4E3}"/>
          </ac:spMkLst>
        </pc:spChg>
        <pc:spChg chg="add del mod">
          <ac:chgData name="T" userId="3f9d47f476fa9d03" providerId="LiveId" clId="{AE1F6289-F1A1-4A6F-B65B-E6D421D87619}" dt="2023-03-15T15:38:07.038" v="941" actId="478"/>
          <ac:spMkLst>
            <pc:docMk/>
            <pc:sldMk cId="3706779021" sldId="260"/>
            <ac:spMk id="12" creationId="{6BBD2670-5106-8694-BD5E-66A8105A78D7}"/>
          </ac:spMkLst>
        </pc:spChg>
        <pc:picChg chg="add del mod ord">
          <ac:chgData name="T" userId="3f9d47f476fa9d03" providerId="LiveId" clId="{AE1F6289-F1A1-4A6F-B65B-E6D421D87619}" dt="2023-03-15T14:51:55.805" v="422"/>
          <ac:picMkLst>
            <pc:docMk/>
            <pc:sldMk cId="3706779021" sldId="260"/>
            <ac:picMk id="2" creationId="{00C2F4E5-8102-9768-1703-65A5AB522E37}"/>
          </ac:picMkLst>
        </pc:picChg>
        <pc:picChg chg="del mod ord">
          <ac:chgData name="T" userId="3f9d47f476fa9d03" providerId="LiveId" clId="{AE1F6289-F1A1-4A6F-B65B-E6D421D87619}" dt="2023-03-15T14:59:30.953" v="550" actId="478"/>
          <ac:picMkLst>
            <pc:docMk/>
            <pc:sldMk cId="3706779021" sldId="260"/>
            <ac:picMk id="5" creationId="{751AB3BC-68D4-ABB9-8AF6-729362EAAD32}"/>
          </ac:picMkLst>
        </pc:picChg>
      </pc:sldChg>
      <pc:sldChg chg="addSp delSp modSp add mod modTransition setBg">
        <pc:chgData name="T" userId="3f9d47f476fa9d03" providerId="LiveId" clId="{AE1F6289-F1A1-4A6F-B65B-E6D421D87619}" dt="2023-03-16T04:15:10.706" v="3830" actId="692"/>
        <pc:sldMkLst>
          <pc:docMk/>
          <pc:sldMk cId="3051100816" sldId="261"/>
        </pc:sldMkLst>
        <pc:spChg chg="add mod">
          <ac:chgData name="T" userId="3f9d47f476fa9d03" providerId="LiveId" clId="{AE1F6289-F1A1-4A6F-B65B-E6D421D87619}" dt="2023-03-15T14:53:12.451" v="470" actId="1076"/>
          <ac:spMkLst>
            <pc:docMk/>
            <pc:sldMk cId="3051100816" sldId="261"/>
            <ac:spMk id="2" creationId="{99782E75-92AB-2225-A9E7-BD8F1FDAF8AF}"/>
          </ac:spMkLst>
        </pc:spChg>
        <pc:spChg chg="add del mod">
          <ac:chgData name="T" userId="3f9d47f476fa9d03" providerId="LiveId" clId="{AE1F6289-F1A1-4A6F-B65B-E6D421D87619}" dt="2023-03-15T15:00:13.442" v="566" actId="478"/>
          <ac:spMkLst>
            <pc:docMk/>
            <pc:sldMk cId="3051100816" sldId="261"/>
            <ac:spMk id="3" creationId="{8F4C35E7-DBBD-5930-3C2A-795EE5B246AA}"/>
          </ac:spMkLst>
        </pc:spChg>
        <pc:spChg chg="del mod">
          <ac:chgData name="T" userId="3f9d47f476fa9d03" providerId="LiveId" clId="{AE1F6289-F1A1-4A6F-B65B-E6D421D87619}" dt="2023-03-15T15:00:13.442" v="566" actId="478"/>
          <ac:spMkLst>
            <pc:docMk/>
            <pc:sldMk cId="3051100816" sldId="261"/>
            <ac:spMk id="4" creationId="{05A571C2-3D7C-BF0B-E6C1-5B3E6379B868}"/>
          </ac:spMkLst>
        </pc:spChg>
        <pc:spChg chg="add del mod ord">
          <ac:chgData name="T" userId="3f9d47f476fa9d03" providerId="LiveId" clId="{AE1F6289-F1A1-4A6F-B65B-E6D421D87619}" dt="2023-03-15T16:37:21.864" v="1032" actId="478"/>
          <ac:spMkLst>
            <pc:docMk/>
            <pc:sldMk cId="3051100816" sldId="261"/>
            <ac:spMk id="6" creationId="{247D8701-1074-3A22-ECB8-6405418C5BEA}"/>
          </ac:spMkLst>
        </pc:spChg>
        <pc:spChg chg="add mod">
          <ac:chgData name="T" userId="3f9d47f476fa9d03" providerId="LiveId" clId="{AE1F6289-F1A1-4A6F-B65B-E6D421D87619}" dt="2023-03-16T04:14:55.841" v="3779" actId="2711"/>
          <ac:spMkLst>
            <pc:docMk/>
            <pc:sldMk cId="3051100816" sldId="261"/>
            <ac:spMk id="7" creationId="{56F5F424-9BBD-9439-1203-4900D61B6EA3}"/>
          </ac:spMkLst>
        </pc:spChg>
        <pc:spChg chg="add mod">
          <ac:chgData name="T" userId="3f9d47f476fa9d03" providerId="LiveId" clId="{AE1F6289-F1A1-4A6F-B65B-E6D421D87619}" dt="2023-03-16T04:15:10.706" v="3830" actId="692"/>
          <ac:spMkLst>
            <pc:docMk/>
            <pc:sldMk cId="3051100816" sldId="261"/>
            <ac:spMk id="8" creationId="{4BA86D0C-39A1-D5E5-353A-7A59457A7D5C}"/>
          </ac:spMkLst>
        </pc:spChg>
        <pc:spChg chg="add mod">
          <ac:chgData name="T" userId="3f9d47f476fa9d03" providerId="LiveId" clId="{AE1F6289-F1A1-4A6F-B65B-E6D421D87619}" dt="2023-03-16T04:14:55.841" v="3779" actId="2711"/>
          <ac:spMkLst>
            <pc:docMk/>
            <pc:sldMk cId="3051100816" sldId="261"/>
            <ac:spMk id="9" creationId="{726C6B1A-8249-CC08-E6C2-D2A17281F698}"/>
          </ac:spMkLst>
        </pc:spChg>
        <pc:spChg chg="add mod">
          <ac:chgData name="T" userId="3f9d47f476fa9d03" providerId="LiveId" clId="{AE1F6289-F1A1-4A6F-B65B-E6D421D87619}" dt="2023-03-16T04:15:10.706" v="3830" actId="692"/>
          <ac:spMkLst>
            <pc:docMk/>
            <pc:sldMk cId="3051100816" sldId="261"/>
            <ac:spMk id="10" creationId="{7AFD2720-6A11-59B9-1949-A30B2E7DD4BD}"/>
          </ac:spMkLst>
        </pc:spChg>
        <pc:spChg chg="add mod">
          <ac:chgData name="T" userId="3f9d47f476fa9d03" providerId="LiveId" clId="{AE1F6289-F1A1-4A6F-B65B-E6D421D87619}" dt="2023-03-16T04:14:55.841" v="3779" actId="2711"/>
          <ac:spMkLst>
            <pc:docMk/>
            <pc:sldMk cId="3051100816" sldId="261"/>
            <ac:spMk id="11" creationId="{FE669B1F-1F6E-1423-16F0-4526FBC92087}"/>
          </ac:spMkLst>
        </pc:spChg>
        <pc:spChg chg="add mod">
          <ac:chgData name="T" userId="3f9d47f476fa9d03" providerId="LiveId" clId="{AE1F6289-F1A1-4A6F-B65B-E6D421D87619}" dt="2023-03-16T04:15:10.706" v="3830" actId="692"/>
          <ac:spMkLst>
            <pc:docMk/>
            <pc:sldMk cId="3051100816" sldId="261"/>
            <ac:spMk id="12" creationId="{49E95F00-E5E8-78C5-CE29-AEA6C82CA893}"/>
          </ac:spMkLst>
        </pc:spChg>
        <pc:spChg chg="add mod">
          <ac:chgData name="T" userId="3f9d47f476fa9d03" providerId="LiveId" clId="{AE1F6289-F1A1-4A6F-B65B-E6D421D87619}" dt="2023-03-16T04:14:55.841" v="3779" actId="2711"/>
          <ac:spMkLst>
            <pc:docMk/>
            <pc:sldMk cId="3051100816" sldId="261"/>
            <ac:spMk id="13" creationId="{C8ACF52B-F0C2-7328-AB9E-D12F0390A2AB}"/>
          </ac:spMkLst>
        </pc:spChg>
        <pc:spChg chg="add mod">
          <ac:chgData name="T" userId="3f9d47f476fa9d03" providerId="LiveId" clId="{AE1F6289-F1A1-4A6F-B65B-E6D421D87619}" dt="2023-03-16T04:15:10.706" v="3830" actId="692"/>
          <ac:spMkLst>
            <pc:docMk/>
            <pc:sldMk cId="3051100816" sldId="261"/>
            <ac:spMk id="14" creationId="{35804F7D-0007-532C-5B6F-E0109EBBC869}"/>
          </ac:spMkLst>
        </pc:spChg>
        <pc:spChg chg="add mod">
          <ac:chgData name="T" userId="3f9d47f476fa9d03" providerId="LiveId" clId="{AE1F6289-F1A1-4A6F-B65B-E6D421D87619}" dt="2023-03-15T15:03:48.929" v="609"/>
          <ac:spMkLst>
            <pc:docMk/>
            <pc:sldMk cId="3051100816" sldId="261"/>
            <ac:spMk id="15" creationId="{78630885-8BBF-41DA-62C0-DB9370247827}"/>
          </ac:spMkLst>
        </pc:spChg>
        <pc:spChg chg="add mod">
          <ac:chgData name="T" userId="3f9d47f476fa9d03" providerId="LiveId" clId="{AE1F6289-F1A1-4A6F-B65B-E6D421D87619}" dt="2023-03-15T15:03:48.929" v="609"/>
          <ac:spMkLst>
            <pc:docMk/>
            <pc:sldMk cId="3051100816" sldId="261"/>
            <ac:spMk id="16" creationId="{2E176F92-1C97-B4EE-3099-F035DC742B68}"/>
          </ac:spMkLst>
        </pc:spChg>
        <pc:picChg chg="del">
          <ac:chgData name="T" userId="3f9d47f476fa9d03" providerId="LiveId" clId="{AE1F6289-F1A1-4A6F-B65B-E6D421D87619}" dt="2023-03-15T14:52:11.843" v="425" actId="478"/>
          <ac:picMkLst>
            <pc:docMk/>
            <pc:sldMk cId="3051100816" sldId="261"/>
            <ac:picMk id="5" creationId="{751AB3BC-68D4-ABB9-8AF6-729362EAAD32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3088470452" sldId="261"/>
        </pc:sldMkLst>
      </pc:sldChg>
      <pc:sldChg chg="addSp delSp modSp add del mod">
        <pc:chgData name="T" userId="3f9d47f476fa9d03" providerId="LiveId" clId="{AE1F6289-F1A1-4A6F-B65B-E6D421D87619}" dt="2023-03-15T16:50:06.109" v="1550" actId="47"/>
        <pc:sldMkLst>
          <pc:docMk/>
          <pc:sldMk cId="692533022" sldId="262"/>
        </pc:sldMkLst>
        <pc:spChg chg="mod">
          <ac:chgData name="T" userId="3f9d47f476fa9d03" providerId="LiveId" clId="{AE1F6289-F1A1-4A6F-B65B-E6D421D87619}" dt="2023-03-15T14:56:47.807" v="530" actId="403"/>
          <ac:spMkLst>
            <pc:docMk/>
            <pc:sldMk cId="692533022" sldId="262"/>
            <ac:spMk id="3" creationId="{BCBE3B7D-F3DC-8BD3-B10A-990CD5856BB3}"/>
          </ac:spMkLst>
        </pc:spChg>
        <pc:spChg chg="mod">
          <ac:chgData name="T" userId="3f9d47f476fa9d03" providerId="LiveId" clId="{AE1F6289-F1A1-4A6F-B65B-E6D421D87619}" dt="2023-03-15T14:57:08.106" v="534" actId="14100"/>
          <ac:spMkLst>
            <pc:docMk/>
            <pc:sldMk cId="692533022" sldId="262"/>
            <ac:spMk id="4" creationId="{05A571C2-3D7C-BF0B-E6C1-5B3E6379B868}"/>
          </ac:spMkLst>
        </pc:spChg>
        <pc:spChg chg="add mod ord">
          <ac:chgData name="T" userId="3f9d47f476fa9d03" providerId="LiveId" clId="{AE1F6289-F1A1-4A6F-B65B-E6D421D87619}" dt="2023-03-15T14:56:47.807" v="530" actId="403"/>
          <ac:spMkLst>
            <pc:docMk/>
            <pc:sldMk cId="692533022" sldId="262"/>
            <ac:spMk id="5" creationId="{85D944D8-844C-A726-678C-C6BED54F7A9E}"/>
          </ac:spMkLst>
        </pc:spChg>
        <pc:spChg chg="add mod">
          <ac:chgData name="T" userId="3f9d47f476fa9d03" providerId="LiveId" clId="{AE1F6289-F1A1-4A6F-B65B-E6D421D87619}" dt="2023-03-15T14:59:11.181" v="549" actId="207"/>
          <ac:spMkLst>
            <pc:docMk/>
            <pc:sldMk cId="692533022" sldId="262"/>
            <ac:spMk id="6" creationId="{FFACDA88-0445-7F20-7EC2-22213706A4B6}"/>
          </ac:spMkLst>
        </pc:spChg>
        <pc:picChg chg="add del mod ord">
          <ac:chgData name="T" userId="3f9d47f476fa9d03" providerId="LiveId" clId="{AE1F6289-F1A1-4A6F-B65B-E6D421D87619}" dt="2023-03-15T14:56:10.610" v="500" actId="478"/>
          <ac:picMkLst>
            <pc:docMk/>
            <pc:sldMk cId="692533022" sldId="262"/>
            <ac:picMk id="2" creationId="{BC4A5165-5EF4-FEE8-4C4D-855F7EF33877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1385824251" sldId="262"/>
        </pc:sldMkLst>
      </pc:sldChg>
      <pc:sldChg chg="addSp delSp modSp add mod ord modTransition setBg">
        <pc:chgData name="T" userId="3f9d47f476fa9d03" providerId="LiveId" clId="{AE1F6289-F1A1-4A6F-B65B-E6D421D87619}" dt="2023-03-16T01:06:19.128" v="1820"/>
        <pc:sldMkLst>
          <pc:docMk/>
          <pc:sldMk cId="136471686" sldId="263"/>
        </pc:sldMkLst>
        <pc:spChg chg="add mod">
          <ac:chgData name="T" userId="3f9d47f476fa9d03" providerId="LiveId" clId="{AE1F6289-F1A1-4A6F-B65B-E6D421D87619}" dt="2023-03-15T16:38:39.991" v="1046" actId="207"/>
          <ac:spMkLst>
            <pc:docMk/>
            <pc:sldMk cId="136471686" sldId="263"/>
            <ac:spMk id="2" creationId="{BBF207B1-0A73-0CC8-A0DB-0557AABDE8DB}"/>
          </ac:spMkLst>
        </pc:spChg>
        <pc:spChg chg="add mod">
          <ac:chgData name="T" userId="3f9d47f476fa9d03" providerId="LiveId" clId="{AE1F6289-F1A1-4A6F-B65B-E6D421D87619}" dt="2023-03-15T15:38:30.024" v="971" actId="1035"/>
          <ac:spMkLst>
            <pc:docMk/>
            <pc:sldMk cId="136471686" sldId="263"/>
            <ac:spMk id="3" creationId="{42B2509F-D743-F153-8A09-EB26DC52AF51}"/>
          </ac:spMkLst>
        </pc:spChg>
        <pc:spChg chg="add mod">
          <ac:chgData name="T" userId="3f9d47f476fa9d03" providerId="LiveId" clId="{AE1F6289-F1A1-4A6F-B65B-E6D421D87619}" dt="2023-03-16T01:06:19.128" v="1820"/>
          <ac:spMkLst>
            <pc:docMk/>
            <pc:sldMk cId="136471686" sldId="263"/>
            <ac:spMk id="4" creationId="{8CD9F489-E244-B0A8-25D9-B59534C9069A}"/>
          </ac:spMkLst>
        </pc:spChg>
        <pc:spChg chg="add mod topLvl">
          <ac:chgData name="T" userId="3f9d47f476fa9d03" providerId="LiveId" clId="{AE1F6289-F1A1-4A6F-B65B-E6D421D87619}" dt="2023-03-15T16:41:44.197" v="1275" actId="165"/>
          <ac:spMkLst>
            <pc:docMk/>
            <pc:sldMk cId="136471686" sldId="263"/>
            <ac:spMk id="5" creationId="{7695FEB7-5C8A-A63A-CA97-0EFB355E7F01}"/>
          </ac:spMkLst>
        </pc:spChg>
        <pc:spChg chg="add mod topLvl">
          <ac:chgData name="T" userId="3f9d47f476fa9d03" providerId="LiveId" clId="{AE1F6289-F1A1-4A6F-B65B-E6D421D87619}" dt="2023-03-15T16:41:44.197" v="1275" actId="165"/>
          <ac:spMkLst>
            <pc:docMk/>
            <pc:sldMk cId="136471686" sldId="263"/>
            <ac:spMk id="6" creationId="{34210415-5487-2152-F0CD-DBC15CF7DC2B}"/>
          </ac:spMkLst>
        </pc:spChg>
        <pc:spChg chg="add del mod">
          <ac:chgData name="T" userId="3f9d47f476fa9d03" providerId="LiveId" clId="{AE1F6289-F1A1-4A6F-B65B-E6D421D87619}" dt="2023-03-15T16:39:32.793" v="1101"/>
          <ac:spMkLst>
            <pc:docMk/>
            <pc:sldMk cId="136471686" sldId="263"/>
            <ac:spMk id="7" creationId="{349202C9-DB92-220C-FD6D-F013B3BD9644}"/>
          </ac:spMkLst>
        </pc:spChg>
        <pc:spChg chg="del">
          <ac:chgData name="T" userId="3f9d47f476fa9d03" providerId="LiveId" clId="{AE1F6289-F1A1-4A6F-B65B-E6D421D87619}" dt="2023-03-15T15:04:47.992" v="656" actId="478"/>
          <ac:spMkLst>
            <pc:docMk/>
            <pc:sldMk cId="136471686" sldId="263"/>
            <ac:spMk id="7" creationId="{75629187-62B6-7FE4-57EE-109EEA8B2FFE}"/>
          </ac:spMkLst>
        </pc:spChg>
        <pc:spChg chg="add del mod">
          <ac:chgData name="T" userId="3f9d47f476fa9d03" providerId="LiveId" clId="{AE1F6289-F1A1-4A6F-B65B-E6D421D87619}" dt="2023-03-15T15:39:06.371" v="985"/>
          <ac:spMkLst>
            <pc:docMk/>
            <pc:sldMk cId="136471686" sldId="263"/>
            <ac:spMk id="8" creationId="{C76F2647-E85A-CA28-D172-9058FF354994}"/>
          </ac:spMkLst>
        </pc:spChg>
        <pc:spChg chg="add mod topLvl">
          <ac:chgData name="T" userId="3f9d47f476fa9d03" providerId="LiveId" clId="{AE1F6289-F1A1-4A6F-B65B-E6D421D87619}" dt="2023-03-15T16:43:42.631" v="1422" actId="207"/>
          <ac:spMkLst>
            <pc:docMk/>
            <pc:sldMk cId="136471686" sldId="263"/>
            <ac:spMk id="9" creationId="{1F9BF095-4F54-3F39-5EDC-F40EA1DC2451}"/>
          </ac:spMkLst>
        </pc:spChg>
        <pc:spChg chg="del">
          <ac:chgData name="T" userId="3f9d47f476fa9d03" providerId="LiveId" clId="{AE1F6289-F1A1-4A6F-B65B-E6D421D87619}" dt="2023-03-15T15:04:47.992" v="656" actId="478"/>
          <ac:spMkLst>
            <pc:docMk/>
            <pc:sldMk cId="136471686" sldId="263"/>
            <ac:spMk id="9" creationId="{3F194BE4-3AAD-E4CB-336F-A2CF10003A8A}"/>
          </ac:spMkLst>
        </pc:spChg>
        <pc:spChg chg="add mod topLvl">
          <ac:chgData name="T" userId="3f9d47f476fa9d03" providerId="LiveId" clId="{AE1F6289-F1A1-4A6F-B65B-E6D421D87619}" dt="2023-03-15T16:44:44.703" v="1457" actId="1035"/>
          <ac:spMkLst>
            <pc:docMk/>
            <pc:sldMk cId="136471686" sldId="263"/>
            <ac:spMk id="10" creationId="{097C01E0-98AB-B6C6-0D6A-F40221BF7BDA}"/>
          </ac:spMkLst>
        </pc:spChg>
        <pc:spChg chg="del">
          <ac:chgData name="T" userId="3f9d47f476fa9d03" providerId="LiveId" clId="{AE1F6289-F1A1-4A6F-B65B-E6D421D87619}" dt="2023-03-15T15:04:47.992" v="656" actId="478"/>
          <ac:spMkLst>
            <pc:docMk/>
            <pc:sldMk cId="136471686" sldId="263"/>
            <ac:spMk id="10" creationId="{2D04629D-AB70-153A-B55A-823053A6EDC5}"/>
          </ac:spMkLst>
        </pc:spChg>
        <pc:spChg chg="mod">
          <ac:chgData name="T" userId="3f9d47f476fa9d03" providerId="LiveId" clId="{AE1F6289-F1A1-4A6F-B65B-E6D421D87619}" dt="2023-03-15T15:38:33.347" v="978" actId="1036"/>
          <ac:spMkLst>
            <pc:docMk/>
            <pc:sldMk cId="136471686" sldId="263"/>
            <ac:spMk id="11" creationId="{34800D2D-7318-8993-044C-BB4E89B8F4E3}"/>
          </ac:spMkLst>
        </pc:spChg>
        <pc:spChg chg="add mod topLvl">
          <ac:chgData name="T" userId="3f9d47f476fa9d03" providerId="LiveId" clId="{AE1F6289-F1A1-4A6F-B65B-E6D421D87619}" dt="2023-03-15T16:43:42.631" v="1422" actId="207"/>
          <ac:spMkLst>
            <pc:docMk/>
            <pc:sldMk cId="136471686" sldId="263"/>
            <ac:spMk id="12" creationId="{215CB964-3BDB-EC2A-D543-35CFCB7550FB}"/>
          </ac:spMkLst>
        </pc:spChg>
        <pc:spChg chg="del">
          <ac:chgData name="T" userId="3f9d47f476fa9d03" providerId="LiveId" clId="{AE1F6289-F1A1-4A6F-B65B-E6D421D87619}" dt="2023-03-15T15:04:41.315" v="655" actId="478"/>
          <ac:spMkLst>
            <pc:docMk/>
            <pc:sldMk cId="136471686" sldId="263"/>
            <ac:spMk id="12" creationId="{6BBD2670-5106-8694-BD5E-66A8105A78D7}"/>
          </ac:spMkLst>
        </pc:spChg>
        <pc:spChg chg="add mod topLvl">
          <ac:chgData name="T" userId="3f9d47f476fa9d03" providerId="LiveId" clId="{AE1F6289-F1A1-4A6F-B65B-E6D421D87619}" dt="2023-03-15T16:44:44.703" v="1457" actId="1035"/>
          <ac:spMkLst>
            <pc:docMk/>
            <pc:sldMk cId="136471686" sldId="263"/>
            <ac:spMk id="13" creationId="{241B7DE1-84B9-CE69-3B77-9073AF1BB2DA}"/>
          </ac:spMkLst>
        </pc:spChg>
        <pc:spChg chg="add mod topLvl">
          <ac:chgData name="T" userId="3f9d47f476fa9d03" providerId="LiveId" clId="{AE1F6289-F1A1-4A6F-B65B-E6D421D87619}" dt="2023-03-15T16:43:42.631" v="1422" actId="207"/>
          <ac:spMkLst>
            <pc:docMk/>
            <pc:sldMk cId="136471686" sldId="263"/>
            <ac:spMk id="14" creationId="{33722B95-08C5-B1F8-571A-AD05F3AAAAD9}"/>
          </ac:spMkLst>
        </pc:spChg>
        <pc:spChg chg="add mod topLvl">
          <ac:chgData name="T" userId="3f9d47f476fa9d03" providerId="LiveId" clId="{AE1F6289-F1A1-4A6F-B65B-E6D421D87619}" dt="2023-03-15T16:44:44.703" v="1457" actId="1035"/>
          <ac:spMkLst>
            <pc:docMk/>
            <pc:sldMk cId="136471686" sldId="263"/>
            <ac:spMk id="15" creationId="{1BCDB56A-1609-91ED-4132-B00E385D9B59}"/>
          </ac:spMkLst>
        </pc:spChg>
        <pc:spChg chg="add mod">
          <ac:chgData name="T" userId="3f9d47f476fa9d03" providerId="LiveId" clId="{AE1F6289-F1A1-4A6F-B65B-E6D421D87619}" dt="2023-03-15T15:39:21.129" v="989" actId="571"/>
          <ac:spMkLst>
            <pc:docMk/>
            <pc:sldMk cId="136471686" sldId="263"/>
            <ac:spMk id="15" creationId="{36B63AAF-C34B-4635-A880-7F63D8B7DE41}"/>
          </ac:spMkLst>
        </pc:spChg>
        <pc:spChg chg="add del mod">
          <ac:chgData name="T" userId="3f9d47f476fa9d03" providerId="LiveId" clId="{AE1F6289-F1A1-4A6F-B65B-E6D421D87619}" dt="2023-03-15T15:40:07.759" v="1005" actId="478"/>
          <ac:spMkLst>
            <pc:docMk/>
            <pc:sldMk cId="136471686" sldId="263"/>
            <ac:spMk id="16" creationId="{0EF391FE-4425-96DB-2E69-0C346440708E}"/>
          </ac:spMkLst>
        </pc:spChg>
        <pc:spChg chg="add mod ord topLvl">
          <ac:chgData name="T" userId="3f9d47f476fa9d03" providerId="LiveId" clId="{AE1F6289-F1A1-4A6F-B65B-E6D421D87619}" dt="2023-03-15T16:41:44.197" v="1275" actId="165"/>
          <ac:spMkLst>
            <pc:docMk/>
            <pc:sldMk cId="136471686" sldId="263"/>
            <ac:spMk id="18" creationId="{E96F4413-3AFE-2D64-B4CB-3D3A85B4994C}"/>
          </ac:spMkLst>
        </pc:spChg>
        <pc:grpChg chg="add del mod">
          <ac:chgData name="T" userId="3f9d47f476fa9d03" providerId="LiveId" clId="{AE1F6289-F1A1-4A6F-B65B-E6D421D87619}" dt="2023-03-15T16:41:44.197" v="1275" actId="165"/>
          <ac:grpSpMkLst>
            <pc:docMk/>
            <pc:sldMk cId="136471686" sldId="263"/>
            <ac:grpSpMk id="16" creationId="{C39B5A27-912B-745D-7501-FD857C670FB5}"/>
          </ac:grpSpMkLst>
        </pc:grpChg>
        <pc:picChg chg="add del mod">
          <ac:chgData name="T" userId="3f9d47f476fa9d03" providerId="LiveId" clId="{AE1F6289-F1A1-4A6F-B65B-E6D421D87619}" dt="2023-03-15T15:39:06.371" v="985"/>
          <ac:picMkLst>
            <pc:docMk/>
            <pc:sldMk cId="136471686" sldId="263"/>
            <ac:picMk id="6" creationId="{D3B6E5C2-58BF-D5E1-67BE-7E96C84F2958}"/>
          </ac:picMkLst>
        </pc:picChg>
        <pc:picChg chg="mod topLvl">
          <ac:chgData name="T" userId="3f9d47f476fa9d03" providerId="LiveId" clId="{AE1F6289-F1A1-4A6F-B65B-E6D421D87619}" dt="2023-03-15T16:41:44.197" v="1275" actId="165"/>
          <ac:picMkLst>
            <pc:docMk/>
            <pc:sldMk cId="136471686" sldId="263"/>
            <ac:picMk id="8" creationId="{B142B7EA-5BAE-6DFC-1ACA-0769DCAD0E47}"/>
          </ac:picMkLst>
        </pc:picChg>
        <pc:picChg chg="mod">
          <ac:chgData name="T" userId="3f9d47f476fa9d03" providerId="LiveId" clId="{AE1F6289-F1A1-4A6F-B65B-E6D421D87619}" dt="2023-03-15T15:39:01.762" v="983"/>
          <ac:picMkLst>
            <pc:docMk/>
            <pc:sldMk cId="136471686" sldId="263"/>
            <ac:picMk id="13" creationId="{1D892FE0-3313-BA77-4992-7D82FE65046A}"/>
          </ac:picMkLst>
        </pc:picChg>
        <pc:picChg chg="del mod">
          <ac:chgData name="T" userId="3f9d47f476fa9d03" providerId="LiveId" clId="{AE1F6289-F1A1-4A6F-B65B-E6D421D87619}" dt="2023-03-15T15:40:13.064" v="1007" actId="478"/>
          <ac:picMkLst>
            <pc:docMk/>
            <pc:sldMk cId="136471686" sldId="263"/>
            <ac:picMk id="14" creationId="{BF3E5AA5-AFFC-BD6F-E6A8-C5849D4CD110}"/>
          </ac:picMkLst>
        </pc:picChg>
        <pc:picChg chg="add del mod">
          <ac:chgData name="T" userId="3f9d47f476fa9d03" providerId="LiveId" clId="{AE1F6289-F1A1-4A6F-B65B-E6D421D87619}" dt="2023-03-15T15:39:52.618" v="1001" actId="478"/>
          <ac:picMkLst>
            <pc:docMk/>
            <pc:sldMk cId="136471686" sldId="263"/>
            <ac:picMk id="17" creationId="{E8E2DC11-856A-996D-0761-1381B19D641D}"/>
          </ac:picMkLst>
        </pc:picChg>
        <pc:picChg chg="add del">
          <ac:chgData name="T" userId="3f9d47f476fa9d03" providerId="LiveId" clId="{AE1F6289-F1A1-4A6F-B65B-E6D421D87619}" dt="2023-03-15T16:39:32.793" v="1101"/>
          <ac:picMkLst>
            <pc:docMk/>
            <pc:sldMk cId="136471686" sldId="263"/>
            <ac:picMk id="1026" creationId="{E6813758-75CF-96E1-861B-454703226FD9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2037772606" sldId="263"/>
        </pc:sldMkLst>
      </pc:sldChg>
      <pc:sldChg chg="addSp delSp modSp add mod ord">
        <pc:chgData name="T" userId="3f9d47f476fa9d03" providerId="LiveId" clId="{AE1F6289-F1A1-4A6F-B65B-E6D421D87619}" dt="2023-03-16T03:32:43.827" v="2263" actId="122"/>
        <pc:sldMkLst>
          <pc:docMk/>
          <pc:sldMk cId="3114901586" sldId="264"/>
        </pc:sldMkLst>
        <pc:spChg chg="mod">
          <ac:chgData name="T" userId="3f9d47f476fa9d03" providerId="LiveId" clId="{AE1F6289-F1A1-4A6F-B65B-E6D421D87619}" dt="2023-03-16T03:32:43.827" v="2263" actId="122"/>
          <ac:spMkLst>
            <pc:docMk/>
            <pc:sldMk cId="3114901586" sldId="264"/>
            <ac:spMk id="2" creationId="{BBF207B1-0A73-0CC8-A0DB-0557AABDE8DB}"/>
          </ac:spMkLst>
        </pc:spChg>
        <pc:spChg chg="mod topLvl">
          <ac:chgData name="T" userId="3f9d47f476fa9d03" providerId="LiveId" clId="{AE1F6289-F1A1-4A6F-B65B-E6D421D87619}" dt="2023-03-15T16:54:54.968" v="1700" actId="242"/>
          <ac:spMkLst>
            <pc:docMk/>
            <pc:sldMk cId="3114901586" sldId="264"/>
            <ac:spMk id="3" creationId="{42B2509F-D743-F153-8A09-EB26DC52AF51}"/>
          </ac:spMkLst>
        </pc:spChg>
        <pc:spChg chg="del mod">
          <ac:chgData name="T" userId="3f9d47f476fa9d03" providerId="LiveId" clId="{AE1F6289-F1A1-4A6F-B65B-E6D421D87619}" dt="2023-03-15T16:55:13.083" v="1709" actId="478"/>
          <ac:spMkLst>
            <pc:docMk/>
            <pc:sldMk cId="3114901586" sldId="264"/>
            <ac:spMk id="4" creationId="{8CD9F489-E244-B0A8-25D9-B59534C9069A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5" creationId="{7695FEB7-5C8A-A63A-CA97-0EFB355E7F01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6" creationId="{34210415-5487-2152-F0CD-DBC15CF7DC2B}"/>
          </ac:spMkLst>
        </pc:spChg>
        <pc:spChg chg="add del mod topLvl">
          <ac:chgData name="T" userId="3f9d47f476fa9d03" providerId="LiveId" clId="{AE1F6289-F1A1-4A6F-B65B-E6D421D87619}" dt="2023-03-15T16:54:31.847" v="1579" actId="478"/>
          <ac:spMkLst>
            <pc:docMk/>
            <pc:sldMk cId="3114901586" sldId="264"/>
            <ac:spMk id="7" creationId="{DC356F8E-BE20-AEE4-0370-E4BDD53FA9D8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9" creationId="{1F9BF095-4F54-3F39-5EDC-F40EA1DC2451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10" creationId="{097C01E0-98AB-B6C6-0D6A-F40221BF7BDA}"/>
          </ac:spMkLst>
        </pc:spChg>
        <pc:spChg chg="mod">
          <ac:chgData name="T" userId="3f9d47f476fa9d03" providerId="LiveId" clId="{AE1F6289-F1A1-4A6F-B65B-E6D421D87619}" dt="2023-03-15T16:55:27.689" v="1713" actId="1076"/>
          <ac:spMkLst>
            <pc:docMk/>
            <pc:sldMk cId="3114901586" sldId="264"/>
            <ac:spMk id="11" creationId="{34800D2D-7318-8993-044C-BB4E89B8F4E3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12" creationId="{215CB964-3BDB-EC2A-D543-35CFCB7550FB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13" creationId="{241B7DE1-84B9-CE69-3B77-9073AF1BB2DA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14" creationId="{33722B95-08C5-B1F8-571A-AD05F3AAAAD9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15" creationId="{1BCDB56A-1609-91ED-4132-B00E385D9B59}"/>
          </ac:spMkLst>
        </pc:spChg>
        <pc:spChg chg="add del mod topLvl">
          <ac:chgData name="T" userId="3f9d47f476fa9d03" providerId="LiveId" clId="{AE1F6289-F1A1-4A6F-B65B-E6D421D87619}" dt="2023-03-15T16:54:31.847" v="1579" actId="478"/>
          <ac:spMkLst>
            <pc:docMk/>
            <pc:sldMk cId="3114901586" sldId="264"/>
            <ac:spMk id="16" creationId="{9D8E21A4-B699-2630-B53E-E83E83E64D21}"/>
          </ac:spMkLst>
        </pc:spChg>
        <pc:spChg chg="add del mod topLvl">
          <ac:chgData name="T" userId="3f9d47f476fa9d03" providerId="LiveId" clId="{AE1F6289-F1A1-4A6F-B65B-E6D421D87619}" dt="2023-03-15T16:54:31.847" v="1579" actId="478"/>
          <ac:spMkLst>
            <pc:docMk/>
            <pc:sldMk cId="3114901586" sldId="264"/>
            <ac:spMk id="17" creationId="{C0AD4257-A0EF-5032-2AA3-12E34E4CB4B3}"/>
          </ac:spMkLst>
        </pc:spChg>
        <pc:spChg chg="del">
          <ac:chgData name="T" userId="3f9d47f476fa9d03" providerId="LiveId" clId="{AE1F6289-F1A1-4A6F-B65B-E6D421D87619}" dt="2023-03-15T16:42:48.265" v="1284" actId="478"/>
          <ac:spMkLst>
            <pc:docMk/>
            <pc:sldMk cId="3114901586" sldId="264"/>
            <ac:spMk id="18" creationId="{E96F4413-3AFE-2D64-B4CB-3D3A85B4994C}"/>
          </ac:spMkLst>
        </pc:spChg>
        <pc:spChg chg="add del mod topLvl">
          <ac:chgData name="T" userId="3f9d47f476fa9d03" providerId="LiveId" clId="{AE1F6289-F1A1-4A6F-B65B-E6D421D87619}" dt="2023-03-15T16:54:31.847" v="1579" actId="478"/>
          <ac:spMkLst>
            <pc:docMk/>
            <pc:sldMk cId="3114901586" sldId="264"/>
            <ac:spMk id="19" creationId="{BDBF5BB5-25F0-C984-B12D-07CA50D26FED}"/>
          </ac:spMkLst>
        </pc:spChg>
        <pc:spChg chg="add del mod">
          <ac:chgData name="T" userId="3f9d47f476fa9d03" providerId="LiveId" clId="{AE1F6289-F1A1-4A6F-B65B-E6D421D87619}" dt="2023-03-15T16:44:35.349" v="1440" actId="478"/>
          <ac:spMkLst>
            <pc:docMk/>
            <pc:sldMk cId="3114901586" sldId="264"/>
            <ac:spMk id="20" creationId="{E25E3C29-2DD8-C7A2-245C-81E207C7C800}"/>
          </ac:spMkLst>
        </pc:spChg>
        <pc:spChg chg="add del mod">
          <ac:chgData name="T" userId="3f9d47f476fa9d03" providerId="LiveId" clId="{AE1F6289-F1A1-4A6F-B65B-E6D421D87619}" dt="2023-03-15T16:44:02.748" v="1430" actId="478"/>
          <ac:spMkLst>
            <pc:docMk/>
            <pc:sldMk cId="3114901586" sldId="264"/>
            <ac:spMk id="21" creationId="{42B8130D-0A43-4405-72FE-A35FE5647492}"/>
          </ac:spMkLst>
        </pc:spChg>
        <pc:spChg chg="add del mod">
          <ac:chgData name="T" userId="3f9d47f476fa9d03" providerId="LiveId" clId="{AE1F6289-F1A1-4A6F-B65B-E6D421D87619}" dt="2023-03-15T16:47:28.811" v="1496"/>
          <ac:spMkLst>
            <pc:docMk/>
            <pc:sldMk cId="3114901586" sldId="264"/>
            <ac:spMk id="24" creationId="{BAF034C6-4F4C-B4A6-5FF7-86317C826C20}"/>
          </ac:spMkLst>
        </pc:spChg>
        <pc:spChg chg="add del mod">
          <ac:chgData name="T" userId="3f9d47f476fa9d03" providerId="LiveId" clId="{AE1F6289-F1A1-4A6F-B65B-E6D421D87619}" dt="2023-03-15T16:47:31.849" v="1497"/>
          <ac:spMkLst>
            <pc:docMk/>
            <pc:sldMk cId="3114901586" sldId="264"/>
            <ac:spMk id="25" creationId="{6171A810-53F1-FD4E-9869-6AE49C6F46F8}"/>
          </ac:spMkLst>
        </pc:spChg>
        <pc:spChg chg="add del mod topLvl">
          <ac:chgData name="T" userId="3f9d47f476fa9d03" providerId="LiveId" clId="{AE1F6289-F1A1-4A6F-B65B-E6D421D87619}" dt="2023-03-15T16:54:30.341" v="1578" actId="478"/>
          <ac:spMkLst>
            <pc:docMk/>
            <pc:sldMk cId="3114901586" sldId="264"/>
            <ac:spMk id="28" creationId="{10792A15-D53D-31A1-4A51-D139EA73F4A9}"/>
          </ac:spMkLst>
        </pc:spChg>
        <pc:spChg chg="add del mod topLvl">
          <ac:chgData name="T" userId="3f9d47f476fa9d03" providerId="LiveId" clId="{AE1F6289-F1A1-4A6F-B65B-E6D421D87619}" dt="2023-03-15T16:54:30.341" v="1578" actId="478"/>
          <ac:spMkLst>
            <pc:docMk/>
            <pc:sldMk cId="3114901586" sldId="264"/>
            <ac:spMk id="29" creationId="{9AE0BB4D-B6C2-E1C2-0898-715E098554F7}"/>
          </ac:spMkLst>
        </pc:spChg>
        <pc:spChg chg="add del mod ord">
          <ac:chgData name="T" userId="3f9d47f476fa9d03" providerId="LiveId" clId="{AE1F6289-F1A1-4A6F-B65B-E6D421D87619}" dt="2023-03-15T16:54:15.702" v="1574" actId="478"/>
          <ac:spMkLst>
            <pc:docMk/>
            <pc:sldMk cId="3114901586" sldId="264"/>
            <ac:spMk id="31" creationId="{41066252-4A20-4CC0-6EB6-3092BEC32D84}"/>
          </ac:spMkLst>
        </pc:spChg>
        <pc:spChg chg="add del mod ord">
          <ac:chgData name="T" userId="3f9d47f476fa9d03" providerId="LiveId" clId="{AE1F6289-F1A1-4A6F-B65B-E6D421D87619}" dt="2023-03-15T16:56:19.330" v="1734" actId="14100"/>
          <ac:spMkLst>
            <pc:docMk/>
            <pc:sldMk cId="3114901586" sldId="264"/>
            <ac:spMk id="32" creationId="{F285D266-7257-C8ED-1DFE-37DE1843E7FA}"/>
          </ac:spMkLst>
        </pc:spChg>
        <pc:grpChg chg="add del mod">
          <ac:chgData name="T" userId="3f9d47f476fa9d03" providerId="LiveId" clId="{AE1F6289-F1A1-4A6F-B65B-E6D421D87619}" dt="2023-03-15T16:46:55.095" v="1481" actId="165"/>
          <ac:grpSpMkLst>
            <pc:docMk/>
            <pc:sldMk cId="3114901586" sldId="264"/>
            <ac:grpSpMk id="22" creationId="{F4B9CE96-8531-B4E6-E1AE-FBBCF2511508}"/>
          </ac:grpSpMkLst>
        </pc:grpChg>
        <pc:grpChg chg="add del mod">
          <ac:chgData name="T" userId="3f9d47f476fa9d03" providerId="LiveId" clId="{AE1F6289-F1A1-4A6F-B65B-E6D421D87619}" dt="2023-03-15T16:47:12.490" v="1489" actId="165"/>
          <ac:grpSpMkLst>
            <pc:docMk/>
            <pc:sldMk cId="3114901586" sldId="264"/>
            <ac:grpSpMk id="23" creationId="{ACFA901C-81A2-5819-84FE-E13145C69A5F}"/>
          </ac:grpSpMkLst>
        </pc:grpChg>
        <pc:grpChg chg="add del mod">
          <ac:chgData name="T" userId="3f9d47f476fa9d03" providerId="LiveId" clId="{AE1F6289-F1A1-4A6F-B65B-E6D421D87619}" dt="2023-03-15T16:48:20.240" v="1549" actId="165"/>
          <ac:grpSpMkLst>
            <pc:docMk/>
            <pc:sldMk cId="3114901586" sldId="264"/>
            <ac:grpSpMk id="30" creationId="{C370BA72-DED7-B080-01DE-6F5712B58D7F}"/>
          </ac:grpSpMkLst>
        </pc:grpChg>
        <pc:picChg chg="del">
          <ac:chgData name="T" userId="3f9d47f476fa9d03" providerId="LiveId" clId="{AE1F6289-F1A1-4A6F-B65B-E6D421D87619}" dt="2023-03-15T16:42:48.265" v="1284" actId="478"/>
          <ac:picMkLst>
            <pc:docMk/>
            <pc:sldMk cId="3114901586" sldId="264"/>
            <ac:picMk id="8" creationId="{B142B7EA-5BAE-6DFC-1ACA-0769DCAD0E47}"/>
          </ac:picMkLst>
        </pc:picChg>
        <pc:picChg chg="del mod topLvl">
          <ac:chgData name="T" userId="3f9d47f476fa9d03" providerId="LiveId" clId="{AE1F6289-F1A1-4A6F-B65B-E6D421D87619}" dt="2023-03-15T16:54:30.341" v="1578" actId="478"/>
          <ac:picMkLst>
            <pc:docMk/>
            <pc:sldMk cId="3114901586" sldId="264"/>
            <ac:picMk id="26" creationId="{B404C91C-043F-E343-53FD-3AD43DFE0822}"/>
          </ac:picMkLst>
        </pc:picChg>
        <pc:picChg chg="del mod topLvl">
          <ac:chgData name="T" userId="3f9d47f476fa9d03" providerId="LiveId" clId="{AE1F6289-F1A1-4A6F-B65B-E6D421D87619}" dt="2023-03-15T16:54:30.341" v="1578" actId="478"/>
          <ac:picMkLst>
            <pc:docMk/>
            <pc:sldMk cId="3114901586" sldId="264"/>
            <ac:picMk id="27" creationId="{8900953F-6318-43B0-55B3-91533C06F583}"/>
          </ac:picMkLst>
        </pc:picChg>
        <pc:picChg chg="add del mod topLvl">
          <ac:chgData name="T" userId="3f9d47f476fa9d03" providerId="LiveId" clId="{AE1F6289-F1A1-4A6F-B65B-E6D421D87619}" dt="2023-03-15T16:47:31.849" v="1497"/>
          <ac:picMkLst>
            <pc:docMk/>
            <pc:sldMk cId="3114901586" sldId="264"/>
            <ac:picMk id="3074" creationId="{F3E19E9F-7196-529C-EEC9-5DBDDFE9F447}"/>
          </ac:picMkLst>
        </pc:picChg>
        <pc:picChg chg="add del mod topLvl">
          <ac:chgData name="T" userId="3f9d47f476fa9d03" providerId="LiveId" clId="{AE1F6289-F1A1-4A6F-B65B-E6D421D87619}" dt="2023-03-15T16:47:28.811" v="1496"/>
          <ac:picMkLst>
            <pc:docMk/>
            <pc:sldMk cId="3114901586" sldId="264"/>
            <ac:picMk id="3076" creationId="{0D3231ED-C425-3AFC-9658-6F9378A9A852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4191048385" sldId="264"/>
        </pc:sldMkLst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353125213" sldId="265"/>
        </pc:sldMkLst>
      </pc:sldChg>
      <pc:sldChg chg="modSp add mod">
        <pc:chgData name="T" userId="3f9d47f476fa9d03" providerId="LiveId" clId="{AE1F6289-F1A1-4A6F-B65B-E6D421D87619}" dt="2023-03-16T01:06:18.098" v="1818"/>
        <pc:sldMkLst>
          <pc:docMk/>
          <pc:sldMk cId="1260553073" sldId="265"/>
        </pc:sldMkLst>
        <pc:spChg chg="mod">
          <ac:chgData name="T" userId="3f9d47f476fa9d03" providerId="LiveId" clId="{AE1F6289-F1A1-4A6F-B65B-E6D421D87619}" dt="2023-03-16T01:06:18.098" v="1818"/>
          <ac:spMkLst>
            <pc:docMk/>
            <pc:sldMk cId="1260553073" sldId="265"/>
            <ac:spMk id="4" creationId="{8CD9F489-E244-B0A8-25D9-B59534C9069A}"/>
          </ac:spMkLst>
        </pc:spChg>
      </pc:sldChg>
      <pc:sldChg chg="modSp add del mod">
        <pc:chgData name="T" userId="3f9d47f476fa9d03" providerId="LiveId" clId="{AE1F6289-F1A1-4A6F-B65B-E6D421D87619}" dt="2023-03-15T16:50:39.488" v="1558" actId="47"/>
        <pc:sldMkLst>
          <pc:docMk/>
          <pc:sldMk cId="2462003273" sldId="265"/>
        </pc:sldMkLst>
        <pc:spChg chg="mod">
          <ac:chgData name="T" userId="3f9d47f476fa9d03" providerId="LiveId" clId="{AE1F6289-F1A1-4A6F-B65B-E6D421D87619}" dt="2023-03-15T16:50:24.179" v="1557" actId="1035"/>
          <ac:spMkLst>
            <pc:docMk/>
            <pc:sldMk cId="2462003273" sldId="265"/>
            <ac:spMk id="5" creationId="{7695FEB7-5C8A-A63A-CA97-0EFB355E7F01}"/>
          </ac:spMkLst>
        </pc:spChg>
      </pc:sldChg>
      <pc:sldChg chg="addSp delSp modSp add del mod">
        <pc:chgData name="T" userId="3f9d47f476fa9d03" providerId="LiveId" clId="{AE1F6289-F1A1-4A6F-B65B-E6D421D87619}" dt="2023-03-15T16:44:47.386" v="1458" actId="47"/>
        <pc:sldMkLst>
          <pc:docMk/>
          <pc:sldMk cId="3288148904" sldId="265"/>
        </pc:sldMkLst>
        <pc:spChg chg="add mod">
          <ac:chgData name="T" userId="3f9d47f476fa9d03" providerId="LiveId" clId="{AE1F6289-F1A1-4A6F-B65B-E6D421D87619}" dt="2023-03-15T16:44:24.160" v="1436" actId="14100"/>
          <ac:spMkLst>
            <pc:docMk/>
            <pc:sldMk cId="3288148904" sldId="265"/>
            <ac:spMk id="5" creationId="{8A26FCEB-C540-A5A9-100E-1E64CAEA86B4}"/>
          </ac:spMkLst>
        </pc:spChg>
        <pc:spChg chg="add mod">
          <ac:chgData name="T" userId="3f9d47f476fa9d03" providerId="LiveId" clId="{AE1F6289-F1A1-4A6F-B65B-E6D421D87619}" dt="2023-03-15T16:44:21.787" v="1435" actId="1076"/>
          <ac:spMkLst>
            <pc:docMk/>
            <pc:sldMk cId="3288148904" sldId="265"/>
            <ac:spMk id="6" creationId="{CD0E9CDC-918E-C4AF-8B83-627F8FDEB0ED}"/>
          </ac:spMkLst>
        </pc:spChg>
        <pc:spChg chg="del">
          <ac:chgData name="T" userId="3f9d47f476fa9d03" providerId="LiveId" clId="{AE1F6289-F1A1-4A6F-B65B-E6D421D87619}" dt="2023-03-15T16:44:15.165" v="1434" actId="478"/>
          <ac:spMkLst>
            <pc:docMk/>
            <pc:sldMk cId="3288148904" sldId="265"/>
            <ac:spMk id="7" creationId="{DC356F8E-BE20-AEE4-0370-E4BDD53FA9D8}"/>
          </ac:spMkLst>
        </pc:spChg>
        <pc:spChg chg="add mod">
          <ac:chgData name="T" userId="3f9d47f476fa9d03" providerId="LiveId" clId="{AE1F6289-F1A1-4A6F-B65B-E6D421D87619}" dt="2023-03-15T16:44:27.850" v="1439" actId="1076"/>
          <ac:spMkLst>
            <pc:docMk/>
            <pc:sldMk cId="3288148904" sldId="265"/>
            <ac:spMk id="8" creationId="{A51D684A-546E-60AF-8661-6D49570193E1}"/>
          </ac:spMkLst>
        </pc:spChg>
        <pc:spChg chg="add mod">
          <ac:chgData name="T" userId="3f9d47f476fa9d03" providerId="LiveId" clId="{AE1F6289-F1A1-4A6F-B65B-E6D421D87619}" dt="2023-03-15T16:44:27.850" v="1439" actId="1076"/>
          <ac:spMkLst>
            <pc:docMk/>
            <pc:sldMk cId="3288148904" sldId="265"/>
            <ac:spMk id="9" creationId="{326A03A5-5CCA-C50A-AC6F-64283265A5D3}"/>
          </ac:spMkLst>
        </pc:spChg>
        <pc:spChg chg="add mod">
          <ac:chgData name="T" userId="3f9d47f476fa9d03" providerId="LiveId" clId="{AE1F6289-F1A1-4A6F-B65B-E6D421D87619}" dt="2023-03-15T16:44:27.850" v="1439" actId="1076"/>
          <ac:spMkLst>
            <pc:docMk/>
            <pc:sldMk cId="3288148904" sldId="265"/>
            <ac:spMk id="10" creationId="{CDAE8C16-7343-C950-961C-20E7D3EA5349}"/>
          </ac:spMkLst>
        </pc:spChg>
        <pc:spChg chg="del">
          <ac:chgData name="T" userId="3f9d47f476fa9d03" providerId="LiveId" clId="{AE1F6289-F1A1-4A6F-B65B-E6D421D87619}" dt="2023-03-15T16:44:25.127" v="1437" actId="478"/>
          <ac:spMkLst>
            <pc:docMk/>
            <pc:sldMk cId="3288148904" sldId="265"/>
            <ac:spMk id="17" creationId="{C0AD4257-A0EF-5032-2AA3-12E34E4CB4B3}"/>
          </ac:spMkLst>
        </pc:spChg>
        <pc:spChg chg="del">
          <ac:chgData name="T" userId="3f9d47f476fa9d03" providerId="LiveId" clId="{AE1F6289-F1A1-4A6F-B65B-E6D421D87619}" dt="2023-03-15T16:44:25.127" v="1437" actId="478"/>
          <ac:spMkLst>
            <pc:docMk/>
            <pc:sldMk cId="3288148904" sldId="265"/>
            <ac:spMk id="19" creationId="{BDBF5BB5-25F0-C984-B12D-07CA50D26FED}"/>
          </ac:spMkLst>
        </pc:spChg>
        <pc:spChg chg="del">
          <ac:chgData name="T" userId="3f9d47f476fa9d03" providerId="LiveId" clId="{AE1F6289-F1A1-4A6F-B65B-E6D421D87619}" dt="2023-03-15T16:44:25.127" v="1437" actId="478"/>
          <ac:spMkLst>
            <pc:docMk/>
            <pc:sldMk cId="3288148904" sldId="265"/>
            <ac:spMk id="20" creationId="{E25E3C29-2DD8-C7A2-245C-81E207C7C800}"/>
          </ac:spMkLst>
        </pc:sp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1705696176" sldId="266"/>
        </pc:sldMkLst>
      </pc:sldChg>
      <pc:sldChg chg="addSp delSp modSp add mod">
        <pc:chgData name="T" userId="3f9d47f476fa9d03" providerId="LiveId" clId="{AE1F6289-F1A1-4A6F-B65B-E6D421D87619}" dt="2023-03-16T01:06:17.048" v="1816"/>
        <pc:sldMkLst>
          <pc:docMk/>
          <pc:sldMk cId="2681436101" sldId="266"/>
        </pc:sldMkLst>
        <pc:spChg chg="mod">
          <ac:chgData name="T" userId="3f9d47f476fa9d03" providerId="LiveId" clId="{AE1F6289-F1A1-4A6F-B65B-E6D421D87619}" dt="2023-03-16T01:03:48.827" v="1750" actId="1076"/>
          <ac:spMkLst>
            <pc:docMk/>
            <pc:sldMk cId="2681436101" sldId="266"/>
            <ac:spMk id="2" creationId="{BBF207B1-0A73-0CC8-A0DB-0557AABDE8DB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3" creationId="{42B2509F-D743-F153-8A09-EB26DC52AF51}"/>
          </ac:spMkLst>
        </pc:spChg>
        <pc:spChg chg="mod">
          <ac:chgData name="T" userId="3f9d47f476fa9d03" providerId="LiveId" clId="{AE1F6289-F1A1-4A6F-B65B-E6D421D87619}" dt="2023-03-16T01:06:17.048" v="1816"/>
          <ac:spMkLst>
            <pc:docMk/>
            <pc:sldMk cId="2681436101" sldId="266"/>
            <ac:spMk id="4" creationId="{8CD9F489-E244-B0A8-25D9-B59534C9069A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5" creationId="{5B8DE9CB-D03A-D07D-6C0C-52160CEF3607}"/>
          </ac:spMkLst>
        </pc:spChg>
        <pc:spChg chg="add del mod">
          <ac:chgData name="T" userId="3f9d47f476fa9d03" providerId="LiveId" clId="{AE1F6289-F1A1-4A6F-B65B-E6D421D87619}" dt="2023-03-16T01:04:03.961" v="1753" actId="478"/>
          <ac:spMkLst>
            <pc:docMk/>
            <pc:sldMk cId="2681436101" sldId="266"/>
            <ac:spMk id="6" creationId="{682FE919-B0A3-09AB-8E92-EB22681ECD67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7" creationId="{DC356F8E-BE20-AEE4-0370-E4BDD53FA9D8}"/>
          </ac:spMkLst>
        </pc:spChg>
        <pc:spChg chg="add del mod">
          <ac:chgData name="T" userId="3f9d47f476fa9d03" providerId="LiveId" clId="{AE1F6289-F1A1-4A6F-B65B-E6D421D87619}" dt="2023-03-16T01:04:03.961" v="1753" actId="478"/>
          <ac:spMkLst>
            <pc:docMk/>
            <pc:sldMk cId="2681436101" sldId="266"/>
            <ac:spMk id="8" creationId="{685084F8-0D3E-F14D-14D6-2D860CF254CD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9" creationId="{4CBF226A-0E1C-9ED3-98D3-E012EFED8FFF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10" creationId="{F15F1002-98E3-E7FD-8796-6EE83F245F58}"/>
          </ac:spMkLst>
        </pc:spChg>
        <pc:spChg chg="mod">
          <ac:chgData name="T" userId="3f9d47f476fa9d03" providerId="LiveId" clId="{AE1F6289-F1A1-4A6F-B65B-E6D421D87619}" dt="2023-03-16T01:03:48.827" v="1750" actId="1076"/>
          <ac:spMkLst>
            <pc:docMk/>
            <pc:sldMk cId="2681436101" sldId="266"/>
            <ac:spMk id="11" creationId="{34800D2D-7318-8993-044C-BB4E89B8F4E3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12" creationId="{61F9302E-38E5-9BF5-E1CD-97C1E004280E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13" creationId="{5D219D5B-1A61-990B-68FE-990496B49879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14" creationId="{6424BD98-6DE0-3E2F-B596-096DC8A1BF55}"/>
          </ac:spMkLst>
        </pc:spChg>
        <pc:spChg chg="add mod">
          <ac:chgData name="T" userId="3f9d47f476fa9d03" providerId="LiveId" clId="{AE1F6289-F1A1-4A6F-B65B-E6D421D87619}" dt="2023-03-16T01:05:29.602" v="1806" actId="1076"/>
          <ac:spMkLst>
            <pc:docMk/>
            <pc:sldMk cId="2681436101" sldId="266"/>
            <ac:spMk id="15" creationId="{DE507B09-4A12-1610-4687-D80DD9E88E24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16" creationId="{9D8E21A4-B699-2630-B53E-E83E83E64D21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17" creationId="{C0AD4257-A0EF-5032-2AA3-12E34E4CB4B3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19" creationId="{BDBF5BB5-25F0-C984-B12D-07CA50D26FED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28" creationId="{10792A15-D53D-31A1-4A51-D139EA73F4A9}"/>
          </ac:spMkLst>
        </pc:spChg>
        <pc:spChg chg="del">
          <ac:chgData name="T" userId="3f9d47f476fa9d03" providerId="LiveId" clId="{AE1F6289-F1A1-4A6F-B65B-E6D421D87619}" dt="2023-03-16T01:01:04.379" v="1736" actId="478"/>
          <ac:spMkLst>
            <pc:docMk/>
            <pc:sldMk cId="2681436101" sldId="266"/>
            <ac:spMk id="29" creationId="{9AE0BB4D-B6C2-E1C2-0898-715E098554F7}"/>
          </ac:spMkLst>
        </pc:spChg>
        <pc:picChg chg="del">
          <ac:chgData name="T" userId="3f9d47f476fa9d03" providerId="LiveId" clId="{AE1F6289-F1A1-4A6F-B65B-E6D421D87619}" dt="2023-03-16T01:01:04.379" v="1736" actId="478"/>
          <ac:picMkLst>
            <pc:docMk/>
            <pc:sldMk cId="2681436101" sldId="266"/>
            <ac:picMk id="26" creationId="{B404C91C-043F-E343-53FD-3AD43DFE0822}"/>
          </ac:picMkLst>
        </pc:picChg>
        <pc:picChg chg="del">
          <ac:chgData name="T" userId="3f9d47f476fa9d03" providerId="LiveId" clId="{AE1F6289-F1A1-4A6F-B65B-E6D421D87619}" dt="2023-03-16T01:01:04.379" v="1736" actId="478"/>
          <ac:picMkLst>
            <pc:docMk/>
            <pc:sldMk cId="2681436101" sldId="266"/>
            <ac:picMk id="27" creationId="{8900953F-6318-43B0-55B3-91533C06F583}"/>
          </ac:picMkLst>
        </pc:picChg>
        <pc:picChg chg="add mod">
          <ac:chgData name="T" userId="3f9d47f476fa9d03" providerId="LiveId" clId="{AE1F6289-F1A1-4A6F-B65B-E6D421D87619}" dt="2023-03-16T01:03:26.657" v="1745" actId="732"/>
          <ac:picMkLst>
            <pc:docMk/>
            <pc:sldMk cId="2681436101" sldId="266"/>
            <ac:picMk id="1026" creationId="{4D8A8738-2D61-0B6D-1308-C2098B4E3B53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181092387" sldId="267"/>
        </pc:sldMkLst>
      </pc:sldChg>
      <pc:sldChg chg="add del">
        <pc:chgData name="T" userId="3f9d47f476fa9d03" providerId="LiveId" clId="{AE1F6289-F1A1-4A6F-B65B-E6D421D87619}" dt="2023-03-16T01:05:39.548" v="1808" actId="2890"/>
        <pc:sldMkLst>
          <pc:docMk/>
          <pc:sldMk cId="1394461711" sldId="267"/>
        </pc:sldMkLst>
      </pc:sldChg>
      <pc:sldChg chg="addSp delSp modSp add del mod ord">
        <pc:chgData name="T" userId="3f9d47f476fa9d03" providerId="LiveId" clId="{AE1F6289-F1A1-4A6F-B65B-E6D421D87619}" dt="2023-03-16T04:13:20.178" v="3719" actId="47"/>
        <pc:sldMkLst>
          <pc:docMk/>
          <pc:sldMk cId="3118027149" sldId="267"/>
        </pc:sldMkLst>
        <pc:spChg chg="mod">
          <ac:chgData name="T" userId="3f9d47f476fa9d03" providerId="LiveId" clId="{AE1F6289-F1A1-4A6F-B65B-E6D421D87619}" dt="2023-03-16T01:09:21.198" v="1880" actId="20577"/>
          <ac:spMkLst>
            <pc:docMk/>
            <pc:sldMk cId="3118027149" sldId="267"/>
            <ac:spMk id="2" creationId="{BBF207B1-0A73-0CC8-A0DB-0557AABDE8DB}"/>
          </ac:spMkLst>
        </pc:spChg>
        <pc:spChg chg="del">
          <ac:chgData name="T" userId="3f9d47f476fa9d03" providerId="LiveId" clId="{AE1F6289-F1A1-4A6F-B65B-E6D421D87619}" dt="2023-03-16T01:09:43.590" v="1883" actId="478"/>
          <ac:spMkLst>
            <pc:docMk/>
            <pc:sldMk cId="3118027149" sldId="267"/>
            <ac:spMk id="3" creationId="{42B2509F-D743-F153-8A09-EB26DC52AF51}"/>
          </ac:spMkLst>
        </pc:spChg>
        <pc:spChg chg="mod">
          <ac:chgData name="T" userId="3f9d47f476fa9d03" providerId="LiveId" clId="{AE1F6289-F1A1-4A6F-B65B-E6D421D87619}" dt="2023-03-16T01:06:13.902" v="1814" actId="20577"/>
          <ac:spMkLst>
            <pc:docMk/>
            <pc:sldMk cId="3118027149" sldId="267"/>
            <ac:spMk id="4" creationId="{8CD9F489-E244-B0A8-25D9-B59534C9069A}"/>
          </ac:spMkLst>
        </pc:spChg>
        <pc:spChg chg="del">
          <ac:chgData name="T" userId="3f9d47f476fa9d03" providerId="LiveId" clId="{AE1F6289-F1A1-4A6F-B65B-E6D421D87619}" dt="2023-03-16T01:09:36.320" v="1881" actId="478"/>
          <ac:spMkLst>
            <pc:docMk/>
            <pc:sldMk cId="3118027149" sldId="267"/>
            <ac:spMk id="5" creationId="{7695FEB7-5C8A-A63A-CA97-0EFB355E7F01}"/>
          </ac:spMkLst>
        </pc:spChg>
        <pc:spChg chg="del">
          <ac:chgData name="T" userId="3f9d47f476fa9d03" providerId="LiveId" clId="{AE1F6289-F1A1-4A6F-B65B-E6D421D87619}" dt="2023-03-16T01:09:36.320" v="1881" actId="478"/>
          <ac:spMkLst>
            <pc:docMk/>
            <pc:sldMk cId="3118027149" sldId="267"/>
            <ac:spMk id="6" creationId="{34210415-5487-2152-F0CD-DBC15CF7DC2B}"/>
          </ac:spMkLst>
        </pc:spChg>
        <pc:spChg chg="add mod topLvl">
          <ac:chgData name="T" userId="3f9d47f476fa9d03" providerId="LiveId" clId="{AE1F6289-F1A1-4A6F-B65B-E6D421D87619}" dt="2023-03-16T01:14:59.964" v="2043" actId="165"/>
          <ac:spMkLst>
            <pc:docMk/>
            <pc:sldMk cId="3118027149" sldId="267"/>
            <ac:spMk id="7" creationId="{A1CFB0AF-2323-8ADC-E569-E686DF8C958D}"/>
          </ac:spMkLst>
        </pc:spChg>
        <pc:spChg chg="del">
          <ac:chgData name="T" userId="3f9d47f476fa9d03" providerId="LiveId" clId="{AE1F6289-F1A1-4A6F-B65B-E6D421D87619}" dt="2023-03-16T01:09:37.228" v="1882" actId="478"/>
          <ac:spMkLst>
            <pc:docMk/>
            <pc:sldMk cId="3118027149" sldId="267"/>
            <ac:spMk id="9" creationId="{1F9BF095-4F54-3F39-5EDC-F40EA1DC2451}"/>
          </ac:spMkLst>
        </pc:spChg>
        <pc:spChg chg="del">
          <ac:chgData name="T" userId="3f9d47f476fa9d03" providerId="LiveId" clId="{AE1F6289-F1A1-4A6F-B65B-E6D421D87619}" dt="2023-03-16T01:09:37.228" v="1882" actId="478"/>
          <ac:spMkLst>
            <pc:docMk/>
            <pc:sldMk cId="3118027149" sldId="267"/>
            <ac:spMk id="10" creationId="{097C01E0-98AB-B6C6-0D6A-F40221BF7BDA}"/>
          </ac:spMkLst>
        </pc:spChg>
        <pc:spChg chg="del">
          <ac:chgData name="T" userId="3f9d47f476fa9d03" providerId="LiveId" clId="{AE1F6289-F1A1-4A6F-B65B-E6D421D87619}" dt="2023-03-16T01:09:37.228" v="1882" actId="478"/>
          <ac:spMkLst>
            <pc:docMk/>
            <pc:sldMk cId="3118027149" sldId="267"/>
            <ac:spMk id="12" creationId="{215CB964-3BDB-EC2A-D543-35CFCB7550FB}"/>
          </ac:spMkLst>
        </pc:spChg>
        <pc:spChg chg="del">
          <ac:chgData name="T" userId="3f9d47f476fa9d03" providerId="LiveId" clId="{AE1F6289-F1A1-4A6F-B65B-E6D421D87619}" dt="2023-03-16T01:09:37.228" v="1882" actId="478"/>
          <ac:spMkLst>
            <pc:docMk/>
            <pc:sldMk cId="3118027149" sldId="267"/>
            <ac:spMk id="13" creationId="{241B7DE1-84B9-CE69-3B77-9073AF1BB2DA}"/>
          </ac:spMkLst>
        </pc:spChg>
        <pc:spChg chg="del">
          <ac:chgData name="T" userId="3f9d47f476fa9d03" providerId="LiveId" clId="{AE1F6289-F1A1-4A6F-B65B-E6D421D87619}" dt="2023-03-16T01:09:37.228" v="1882" actId="478"/>
          <ac:spMkLst>
            <pc:docMk/>
            <pc:sldMk cId="3118027149" sldId="267"/>
            <ac:spMk id="14" creationId="{33722B95-08C5-B1F8-571A-AD05F3AAAAD9}"/>
          </ac:spMkLst>
        </pc:spChg>
        <pc:spChg chg="del">
          <ac:chgData name="T" userId="3f9d47f476fa9d03" providerId="LiveId" clId="{AE1F6289-F1A1-4A6F-B65B-E6D421D87619}" dt="2023-03-16T01:09:37.228" v="1882" actId="478"/>
          <ac:spMkLst>
            <pc:docMk/>
            <pc:sldMk cId="3118027149" sldId="267"/>
            <ac:spMk id="15" creationId="{1BCDB56A-1609-91ED-4132-B00E385D9B59}"/>
          </ac:spMkLst>
        </pc:spChg>
        <pc:spChg chg="add mod ord topLvl">
          <ac:chgData name="T" userId="3f9d47f476fa9d03" providerId="LiveId" clId="{AE1F6289-F1A1-4A6F-B65B-E6D421D87619}" dt="2023-03-16T01:14:59.964" v="2043" actId="165"/>
          <ac:spMkLst>
            <pc:docMk/>
            <pc:sldMk cId="3118027149" sldId="267"/>
            <ac:spMk id="16" creationId="{37AF4F1A-7C83-01AB-E136-6F10959D4C62}"/>
          </ac:spMkLst>
        </pc:spChg>
        <pc:spChg chg="add del mod">
          <ac:chgData name="T" userId="3f9d47f476fa9d03" providerId="LiveId" clId="{AE1F6289-F1A1-4A6F-B65B-E6D421D87619}" dt="2023-03-16T01:12:42.337" v="1923" actId="478"/>
          <ac:spMkLst>
            <pc:docMk/>
            <pc:sldMk cId="3118027149" sldId="267"/>
            <ac:spMk id="17" creationId="{52CD8868-CBDD-79CB-B971-86F1A2186CCD}"/>
          </ac:spMkLst>
        </pc:spChg>
        <pc:spChg chg="del">
          <ac:chgData name="T" userId="3f9d47f476fa9d03" providerId="LiveId" clId="{AE1F6289-F1A1-4A6F-B65B-E6D421D87619}" dt="2023-03-16T01:09:36.320" v="1881" actId="478"/>
          <ac:spMkLst>
            <pc:docMk/>
            <pc:sldMk cId="3118027149" sldId="267"/>
            <ac:spMk id="18" creationId="{E96F4413-3AFE-2D64-B4CB-3D3A85B4994C}"/>
          </ac:spMkLst>
        </pc:spChg>
        <pc:spChg chg="add del mod topLvl">
          <ac:chgData name="T" userId="3f9d47f476fa9d03" providerId="LiveId" clId="{AE1F6289-F1A1-4A6F-B65B-E6D421D87619}" dt="2023-03-16T01:14:52.038" v="2036" actId="478"/>
          <ac:spMkLst>
            <pc:docMk/>
            <pc:sldMk cId="3118027149" sldId="267"/>
            <ac:spMk id="19" creationId="{FBA36677-3C41-C51A-EB6B-EB3820912F6E}"/>
          </ac:spMkLst>
        </pc:spChg>
        <pc:spChg chg="add del mod topLvl">
          <ac:chgData name="T" userId="3f9d47f476fa9d03" providerId="LiveId" clId="{AE1F6289-F1A1-4A6F-B65B-E6D421D87619}" dt="2023-03-16T01:14:52.038" v="2036" actId="478"/>
          <ac:spMkLst>
            <pc:docMk/>
            <pc:sldMk cId="3118027149" sldId="267"/>
            <ac:spMk id="20" creationId="{BA48ED1D-B3D1-44EC-7AA5-137C8F59CC9D}"/>
          </ac:spMkLst>
        </pc:spChg>
        <pc:spChg chg="add del mod topLvl">
          <ac:chgData name="T" userId="3f9d47f476fa9d03" providerId="LiveId" clId="{AE1F6289-F1A1-4A6F-B65B-E6D421D87619}" dt="2023-03-16T01:14:52.038" v="2036" actId="478"/>
          <ac:spMkLst>
            <pc:docMk/>
            <pc:sldMk cId="3118027149" sldId="267"/>
            <ac:spMk id="21" creationId="{F105DFAB-7646-9117-4658-1B51A287E679}"/>
          </ac:spMkLst>
        </pc:spChg>
        <pc:spChg chg="add del mod topLvl">
          <ac:chgData name="T" userId="3f9d47f476fa9d03" providerId="LiveId" clId="{AE1F6289-F1A1-4A6F-B65B-E6D421D87619}" dt="2023-03-16T01:14:52.038" v="2036" actId="478"/>
          <ac:spMkLst>
            <pc:docMk/>
            <pc:sldMk cId="3118027149" sldId="267"/>
            <ac:spMk id="22" creationId="{4AA8CA51-7863-4D48-46D5-1138F4EB4AE8}"/>
          </ac:spMkLst>
        </pc:spChg>
        <pc:spChg chg="add del mod topLvl">
          <ac:chgData name="T" userId="3f9d47f476fa9d03" providerId="LiveId" clId="{AE1F6289-F1A1-4A6F-B65B-E6D421D87619}" dt="2023-03-16T01:14:52.038" v="2036" actId="478"/>
          <ac:spMkLst>
            <pc:docMk/>
            <pc:sldMk cId="3118027149" sldId="267"/>
            <ac:spMk id="23" creationId="{D7B0EC97-554D-FBB9-AC12-629D6D6092A4}"/>
          </ac:spMkLst>
        </pc:spChg>
        <pc:spChg chg="add del mod topLvl">
          <ac:chgData name="T" userId="3f9d47f476fa9d03" providerId="LiveId" clId="{AE1F6289-F1A1-4A6F-B65B-E6D421D87619}" dt="2023-03-16T01:14:52.038" v="2036" actId="478"/>
          <ac:spMkLst>
            <pc:docMk/>
            <pc:sldMk cId="3118027149" sldId="267"/>
            <ac:spMk id="24" creationId="{7A364CFC-8A70-3E12-845A-4701990E642B}"/>
          </ac:spMkLst>
        </pc:spChg>
        <pc:spChg chg="add mod topLvl">
          <ac:chgData name="T" userId="3f9d47f476fa9d03" providerId="LiveId" clId="{AE1F6289-F1A1-4A6F-B65B-E6D421D87619}" dt="2023-03-16T01:14:59.964" v="2043" actId="165"/>
          <ac:spMkLst>
            <pc:docMk/>
            <pc:sldMk cId="3118027149" sldId="267"/>
            <ac:spMk id="26" creationId="{198F3FDB-6027-CD30-0AA2-9F21C2A9DF6A}"/>
          </ac:spMkLst>
        </pc:spChg>
        <pc:spChg chg="add mod topLvl">
          <ac:chgData name="T" userId="3f9d47f476fa9d03" providerId="LiveId" clId="{AE1F6289-F1A1-4A6F-B65B-E6D421D87619}" dt="2023-03-16T01:15:01.642" v="2044" actId="20577"/>
          <ac:spMkLst>
            <pc:docMk/>
            <pc:sldMk cId="3118027149" sldId="267"/>
            <ac:spMk id="27" creationId="{123EDE70-990A-7BDF-27CA-934D66B8BBBE}"/>
          </ac:spMkLst>
        </pc:spChg>
        <pc:spChg chg="add mod topLvl">
          <ac:chgData name="T" userId="3f9d47f476fa9d03" providerId="LiveId" clId="{AE1F6289-F1A1-4A6F-B65B-E6D421D87619}" dt="2023-03-16T01:14:59.964" v="2043" actId="165"/>
          <ac:spMkLst>
            <pc:docMk/>
            <pc:sldMk cId="3118027149" sldId="267"/>
            <ac:spMk id="28" creationId="{78EB07DD-4EF6-D10D-D99C-19806AF70379}"/>
          </ac:spMkLst>
        </pc:spChg>
        <pc:spChg chg="add mod topLvl">
          <ac:chgData name="T" userId="3f9d47f476fa9d03" providerId="LiveId" clId="{AE1F6289-F1A1-4A6F-B65B-E6D421D87619}" dt="2023-03-16T01:15:03.203" v="2045" actId="20577"/>
          <ac:spMkLst>
            <pc:docMk/>
            <pc:sldMk cId="3118027149" sldId="267"/>
            <ac:spMk id="29" creationId="{1ADDCF23-1172-7052-1A37-460E8C7B0DF2}"/>
          </ac:spMkLst>
        </pc:spChg>
        <pc:spChg chg="add mod topLvl">
          <ac:chgData name="T" userId="3f9d47f476fa9d03" providerId="LiveId" clId="{AE1F6289-F1A1-4A6F-B65B-E6D421D87619}" dt="2023-03-16T01:14:59.964" v="2043" actId="165"/>
          <ac:spMkLst>
            <pc:docMk/>
            <pc:sldMk cId="3118027149" sldId="267"/>
            <ac:spMk id="30" creationId="{F543C6AF-A448-D306-C582-78A1CF4BEE86}"/>
          </ac:spMkLst>
        </pc:spChg>
        <pc:spChg chg="add mod topLvl">
          <ac:chgData name="T" userId="3f9d47f476fa9d03" providerId="LiveId" clId="{AE1F6289-F1A1-4A6F-B65B-E6D421D87619}" dt="2023-03-16T01:15:04.764" v="2046" actId="20577"/>
          <ac:spMkLst>
            <pc:docMk/>
            <pc:sldMk cId="3118027149" sldId="267"/>
            <ac:spMk id="31" creationId="{C2611315-4632-BF7C-FBF8-CEC00FE40DA5}"/>
          </ac:spMkLst>
        </pc:spChg>
        <pc:spChg chg="add del mod ord">
          <ac:chgData name="T" userId="3f9d47f476fa9d03" providerId="LiveId" clId="{AE1F6289-F1A1-4A6F-B65B-E6D421D87619}" dt="2023-03-16T04:11:02.491" v="3649" actId="478"/>
          <ac:spMkLst>
            <pc:docMk/>
            <pc:sldMk cId="3118027149" sldId="267"/>
            <ac:spMk id="33" creationId="{A04D99CE-BF34-AF86-67A4-3BD3C5908FAF}"/>
          </ac:spMkLst>
        </pc:spChg>
        <pc:spChg chg="mod topLvl">
          <ac:chgData name="T" userId="3f9d47f476fa9d03" providerId="LiveId" clId="{AE1F6289-F1A1-4A6F-B65B-E6D421D87619}" dt="2023-03-16T04:11:46.893" v="3709" actId="164"/>
          <ac:spMkLst>
            <pc:docMk/>
            <pc:sldMk cId="3118027149" sldId="267"/>
            <ac:spMk id="36" creationId="{5E05956A-133A-ADFB-9F3C-B2774421A4F9}"/>
          </ac:spMkLst>
        </pc:spChg>
        <pc:spChg chg="mod topLvl">
          <ac:chgData name="T" userId="3f9d47f476fa9d03" providerId="LiveId" clId="{AE1F6289-F1A1-4A6F-B65B-E6D421D87619}" dt="2023-03-16T04:11:46.893" v="3709" actId="164"/>
          <ac:spMkLst>
            <pc:docMk/>
            <pc:sldMk cId="3118027149" sldId="267"/>
            <ac:spMk id="37" creationId="{2BCB2BD5-4361-DA7A-8CB2-E6FD3E0B360C}"/>
          </ac:spMkLst>
        </pc:spChg>
        <pc:spChg chg="mod topLvl">
          <ac:chgData name="T" userId="3f9d47f476fa9d03" providerId="LiveId" clId="{AE1F6289-F1A1-4A6F-B65B-E6D421D87619}" dt="2023-03-16T04:11:46.893" v="3709" actId="164"/>
          <ac:spMkLst>
            <pc:docMk/>
            <pc:sldMk cId="3118027149" sldId="267"/>
            <ac:spMk id="38" creationId="{EA17F3BA-AC2F-FD3D-0989-1B6B4CBE6DF9}"/>
          </ac:spMkLst>
        </pc:spChg>
        <pc:spChg chg="mod">
          <ac:chgData name="T" userId="3f9d47f476fa9d03" providerId="LiveId" clId="{AE1F6289-F1A1-4A6F-B65B-E6D421D87619}" dt="2023-03-16T04:11:50.815" v="3711" actId="571"/>
          <ac:spMkLst>
            <pc:docMk/>
            <pc:sldMk cId="3118027149" sldId="267"/>
            <ac:spMk id="41" creationId="{732C4861-E066-EC6F-A8C8-85651BAD4F71}"/>
          </ac:spMkLst>
        </pc:spChg>
        <pc:spChg chg="mod">
          <ac:chgData name="T" userId="3f9d47f476fa9d03" providerId="LiveId" clId="{AE1F6289-F1A1-4A6F-B65B-E6D421D87619}" dt="2023-03-16T04:11:50.815" v="3711" actId="571"/>
          <ac:spMkLst>
            <pc:docMk/>
            <pc:sldMk cId="3118027149" sldId="267"/>
            <ac:spMk id="42" creationId="{D516751F-C9FE-CEE0-9DED-86824BE61928}"/>
          </ac:spMkLst>
        </pc:spChg>
        <pc:spChg chg="mod">
          <ac:chgData name="T" userId="3f9d47f476fa9d03" providerId="LiveId" clId="{AE1F6289-F1A1-4A6F-B65B-E6D421D87619}" dt="2023-03-16T04:11:50.815" v="3711" actId="571"/>
          <ac:spMkLst>
            <pc:docMk/>
            <pc:sldMk cId="3118027149" sldId="267"/>
            <ac:spMk id="43" creationId="{15D9378C-FA80-9AFC-60D9-1CB05DD5AA94}"/>
          </ac:spMkLst>
        </pc:spChg>
        <pc:spChg chg="mod">
          <ac:chgData name="T" userId="3f9d47f476fa9d03" providerId="LiveId" clId="{AE1F6289-F1A1-4A6F-B65B-E6D421D87619}" dt="2023-03-16T04:11:52.085" v="3712" actId="571"/>
          <ac:spMkLst>
            <pc:docMk/>
            <pc:sldMk cId="3118027149" sldId="267"/>
            <ac:spMk id="45" creationId="{158EA1BF-4A92-2F28-7ACB-C950A685F684}"/>
          </ac:spMkLst>
        </pc:spChg>
        <pc:spChg chg="mod">
          <ac:chgData name="T" userId="3f9d47f476fa9d03" providerId="LiveId" clId="{AE1F6289-F1A1-4A6F-B65B-E6D421D87619}" dt="2023-03-16T04:11:52.085" v="3712" actId="571"/>
          <ac:spMkLst>
            <pc:docMk/>
            <pc:sldMk cId="3118027149" sldId="267"/>
            <ac:spMk id="46" creationId="{47686BD1-A0FF-E0E9-1AB7-EF4F29E8129F}"/>
          </ac:spMkLst>
        </pc:spChg>
        <pc:spChg chg="mod">
          <ac:chgData name="T" userId="3f9d47f476fa9d03" providerId="LiveId" clId="{AE1F6289-F1A1-4A6F-B65B-E6D421D87619}" dt="2023-03-16T04:11:52.085" v="3712" actId="571"/>
          <ac:spMkLst>
            <pc:docMk/>
            <pc:sldMk cId="3118027149" sldId="267"/>
            <ac:spMk id="47" creationId="{3379860F-D9D6-78D4-01AA-D89F61194331}"/>
          </ac:spMkLst>
        </pc:spChg>
        <pc:spChg chg="mod">
          <ac:chgData name="T" userId="3f9d47f476fa9d03" providerId="LiveId" clId="{AE1F6289-F1A1-4A6F-B65B-E6D421D87619}" dt="2023-03-16T04:11:54.108" v="3713" actId="571"/>
          <ac:spMkLst>
            <pc:docMk/>
            <pc:sldMk cId="3118027149" sldId="267"/>
            <ac:spMk id="49" creationId="{FBD48A2D-45E7-7B23-58EE-4C65C8CF9593}"/>
          </ac:spMkLst>
        </pc:spChg>
        <pc:spChg chg="mod">
          <ac:chgData name="T" userId="3f9d47f476fa9d03" providerId="LiveId" clId="{AE1F6289-F1A1-4A6F-B65B-E6D421D87619}" dt="2023-03-16T04:11:54.108" v="3713" actId="571"/>
          <ac:spMkLst>
            <pc:docMk/>
            <pc:sldMk cId="3118027149" sldId="267"/>
            <ac:spMk id="50" creationId="{4DE8EB3A-9958-05BE-8BCA-6658DB7A713B}"/>
          </ac:spMkLst>
        </pc:spChg>
        <pc:spChg chg="mod">
          <ac:chgData name="T" userId="3f9d47f476fa9d03" providerId="LiveId" clId="{AE1F6289-F1A1-4A6F-B65B-E6D421D87619}" dt="2023-03-16T04:11:54.108" v="3713" actId="571"/>
          <ac:spMkLst>
            <pc:docMk/>
            <pc:sldMk cId="3118027149" sldId="267"/>
            <ac:spMk id="51" creationId="{CEEB1D31-69EB-8C2B-864E-08FE24DF45B0}"/>
          </ac:spMkLst>
        </pc:spChg>
        <pc:grpChg chg="add del mod">
          <ac:chgData name="T" userId="3f9d47f476fa9d03" providerId="LiveId" clId="{AE1F6289-F1A1-4A6F-B65B-E6D421D87619}" dt="2023-03-16T01:14:18.761" v="2035" actId="165"/>
          <ac:grpSpMkLst>
            <pc:docMk/>
            <pc:sldMk cId="3118027149" sldId="267"/>
            <ac:grpSpMk id="25" creationId="{C34B2D08-AC30-430E-34DB-D3C9219DDEEE}"/>
          </ac:grpSpMkLst>
        </pc:grpChg>
        <pc:grpChg chg="add del mod">
          <ac:chgData name="T" userId="3f9d47f476fa9d03" providerId="LiveId" clId="{AE1F6289-F1A1-4A6F-B65B-E6D421D87619}" dt="2023-03-16T01:14:59.964" v="2043" actId="165"/>
          <ac:grpSpMkLst>
            <pc:docMk/>
            <pc:sldMk cId="3118027149" sldId="267"/>
            <ac:grpSpMk id="32" creationId="{A10E5BE7-E94F-4AE2-1EA8-AD2D358AA8C0}"/>
          </ac:grpSpMkLst>
        </pc:grpChg>
        <pc:grpChg chg="add del mod">
          <ac:chgData name="T" userId="3f9d47f476fa9d03" providerId="LiveId" clId="{AE1F6289-F1A1-4A6F-B65B-E6D421D87619}" dt="2023-03-16T04:11:27.347" v="3697" actId="165"/>
          <ac:grpSpMkLst>
            <pc:docMk/>
            <pc:sldMk cId="3118027149" sldId="267"/>
            <ac:grpSpMk id="34" creationId="{F4752EB6-84D5-F9C3-1A83-E10FE74F01CF}"/>
          </ac:grpSpMkLst>
        </pc:grpChg>
        <pc:grpChg chg="del mod topLvl">
          <ac:chgData name="T" userId="3f9d47f476fa9d03" providerId="LiveId" clId="{AE1F6289-F1A1-4A6F-B65B-E6D421D87619}" dt="2023-03-16T04:11:28.856" v="3698" actId="165"/>
          <ac:grpSpMkLst>
            <pc:docMk/>
            <pc:sldMk cId="3118027149" sldId="267"/>
            <ac:grpSpMk id="35" creationId="{908F643E-DF28-9066-2213-43F66EA6119C}"/>
          </ac:grpSpMkLst>
        </pc:grpChg>
        <pc:grpChg chg="add mod">
          <ac:chgData name="T" userId="3f9d47f476fa9d03" providerId="LiveId" clId="{AE1F6289-F1A1-4A6F-B65B-E6D421D87619}" dt="2023-03-16T04:11:49.152" v="3710" actId="1076"/>
          <ac:grpSpMkLst>
            <pc:docMk/>
            <pc:sldMk cId="3118027149" sldId="267"/>
            <ac:grpSpMk id="39" creationId="{2F01C2C2-C449-8D63-392C-CE3C5A010DF6}"/>
          </ac:grpSpMkLst>
        </pc:grpChg>
        <pc:grpChg chg="add mod">
          <ac:chgData name="T" userId="3f9d47f476fa9d03" providerId="LiveId" clId="{AE1F6289-F1A1-4A6F-B65B-E6D421D87619}" dt="2023-03-16T04:11:50.815" v="3711" actId="571"/>
          <ac:grpSpMkLst>
            <pc:docMk/>
            <pc:sldMk cId="3118027149" sldId="267"/>
            <ac:grpSpMk id="40" creationId="{BE4FB25A-7850-B4BD-9748-E0F828202C19}"/>
          </ac:grpSpMkLst>
        </pc:grpChg>
        <pc:grpChg chg="add mod">
          <ac:chgData name="T" userId="3f9d47f476fa9d03" providerId="LiveId" clId="{AE1F6289-F1A1-4A6F-B65B-E6D421D87619}" dt="2023-03-16T04:11:52.085" v="3712" actId="571"/>
          <ac:grpSpMkLst>
            <pc:docMk/>
            <pc:sldMk cId="3118027149" sldId="267"/>
            <ac:grpSpMk id="44" creationId="{A08B91CE-8ABE-FC88-A89C-4D1DF9764041}"/>
          </ac:grpSpMkLst>
        </pc:grpChg>
        <pc:grpChg chg="add mod">
          <ac:chgData name="T" userId="3f9d47f476fa9d03" providerId="LiveId" clId="{AE1F6289-F1A1-4A6F-B65B-E6D421D87619}" dt="2023-03-16T04:11:54.108" v="3713" actId="571"/>
          <ac:grpSpMkLst>
            <pc:docMk/>
            <pc:sldMk cId="3118027149" sldId="267"/>
            <ac:grpSpMk id="48" creationId="{D6E753E7-41DF-279B-CA54-BC8B09188857}"/>
          </ac:grpSpMkLst>
        </pc:grpChg>
        <pc:picChg chg="del">
          <ac:chgData name="T" userId="3f9d47f476fa9d03" providerId="LiveId" clId="{AE1F6289-F1A1-4A6F-B65B-E6D421D87619}" dt="2023-03-16T01:09:36.320" v="1881" actId="478"/>
          <ac:picMkLst>
            <pc:docMk/>
            <pc:sldMk cId="3118027149" sldId="267"/>
            <ac:picMk id="8" creationId="{B142B7EA-5BAE-6DFC-1ACA-0769DCAD0E47}"/>
          </ac:picMkLst>
        </pc:pic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3282954093" sldId="268"/>
        </pc:sldMkLst>
      </pc:sldChg>
      <pc:sldChg chg="delSp modSp add mod ord setBg">
        <pc:chgData name="T" userId="3f9d47f476fa9d03" providerId="LiveId" clId="{AE1F6289-F1A1-4A6F-B65B-E6D421D87619}" dt="2023-03-16T01:09:02.397" v="1865" actId="14100"/>
        <pc:sldMkLst>
          <pc:docMk/>
          <pc:sldMk cId="3448482914" sldId="268"/>
        </pc:sldMkLst>
        <pc:spChg chg="del">
          <ac:chgData name="T" userId="3f9d47f476fa9d03" providerId="LiveId" clId="{AE1F6289-F1A1-4A6F-B65B-E6D421D87619}" dt="2023-03-16T01:06:32.270" v="1826" actId="478"/>
          <ac:spMkLst>
            <pc:docMk/>
            <pc:sldMk cId="3448482914" sldId="268"/>
            <ac:spMk id="7" creationId="{75629187-62B6-7FE4-57EE-109EEA8B2FFE}"/>
          </ac:spMkLst>
        </pc:spChg>
        <pc:spChg chg="mod">
          <ac:chgData name="T" userId="3f9d47f476fa9d03" providerId="LiveId" clId="{AE1F6289-F1A1-4A6F-B65B-E6D421D87619}" dt="2023-03-16T01:08:42.922" v="1864" actId="692"/>
          <ac:spMkLst>
            <pc:docMk/>
            <pc:sldMk cId="3448482914" sldId="268"/>
            <ac:spMk id="9" creationId="{3F194BE4-3AAD-E4CB-336F-A2CF10003A8A}"/>
          </ac:spMkLst>
        </pc:spChg>
        <pc:spChg chg="del">
          <ac:chgData name="T" userId="3f9d47f476fa9d03" providerId="LiveId" clId="{AE1F6289-F1A1-4A6F-B65B-E6D421D87619}" dt="2023-03-16T01:06:28.899" v="1824" actId="478"/>
          <ac:spMkLst>
            <pc:docMk/>
            <pc:sldMk cId="3448482914" sldId="268"/>
            <ac:spMk id="10" creationId="{2D04629D-AB70-153A-B55A-823053A6EDC5}"/>
          </ac:spMkLst>
        </pc:spChg>
        <pc:spChg chg="mod">
          <ac:chgData name="T" userId="3f9d47f476fa9d03" providerId="LiveId" clId="{AE1F6289-F1A1-4A6F-B65B-E6D421D87619}" dt="2023-03-16T01:09:02.397" v="1865" actId="14100"/>
          <ac:spMkLst>
            <pc:docMk/>
            <pc:sldMk cId="3448482914" sldId="268"/>
            <ac:spMk id="11" creationId="{34800D2D-7318-8993-044C-BB4E89B8F4E3}"/>
          </ac:spMkLst>
        </pc:spChg>
      </pc:sldChg>
      <pc:sldChg chg="add del ord">
        <pc:chgData name="T" userId="3f9d47f476fa9d03" providerId="LiveId" clId="{AE1F6289-F1A1-4A6F-B65B-E6D421D87619}" dt="2023-03-16T01:09:16.026" v="1870" actId="2890"/>
        <pc:sldMkLst>
          <pc:docMk/>
          <pc:sldMk cId="2478082021" sldId="269"/>
        </pc:sldMkLst>
      </pc:sldChg>
      <pc:sldChg chg="addSp delSp modSp add mod">
        <pc:chgData name="T" userId="3f9d47f476fa9d03" providerId="LiveId" clId="{AE1F6289-F1A1-4A6F-B65B-E6D421D87619}" dt="2023-03-16T04:13:36.243" v="3724"/>
        <pc:sldMkLst>
          <pc:docMk/>
          <pc:sldMk cId="3243319543" sldId="269"/>
        </pc:sldMkLst>
        <pc:spChg chg="add mod topLvl">
          <ac:chgData name="T" userId="3f9d47f476fa9d03" providerId="LiveId" clId="{AE1F6289-F1A1-4A6F-B65B-E6D421D87619}" dt="2023-03-16T04:13:25.120" v="3720" actId="165"/>
          <ac:spMkLst>
            <pc:docMk/>
            <pc:sldMk cId="3243319543" sldId="269"/>
            <ac:spMk id="5" creationId="{3CE72283-FA02-BC6D-1F15-5E88E2EABA5C}"/>
          </ac:spMkLst>
        </pc:spChg>
        <pc:spChg chg="add mod ord topLvl">
          <ac:chgData name="T" userId="3f9d47f476fa9d03" providerId="LiveId" clId="{AE1F6289-F1A1-4A6F-B65B-E6D421D87619}" dt="2023-03-16T04:13:25.120" v="3720" actId="165"/>
          <ac:spMkLst>
            <pc:docMk/>
            <pc:sldMk cId="3243319543" sldId="269"/>
            <ac:spMk id="6" creationId="{6834FDAD-A1AF-62C5-EA6F-943D4353DAB7}"/>
          </ac:spMkLst>
        </pc:spChg>
        <pc:spChg chg="mod topLvl">
          <ac:chgData name="T" userId="3f9d47f476fa9d03" providerId="LiveId" clId="{AE1F6289-F1A1-4A6F-B65B-E6D421D87619}" dt="2023-03-16T04:13:30.236" v="3722" actId="207"/>
          <ac:spMkLst>
            <pc:docMk/>
            <pc:sldMk cId="3243319543" sldId="269"/>
            <ac:spMk id="7" creationId="{A1CFB0AF-2323-8ADC-E569-E686DF8C958D}"/>
          </ac:spMkLst>
        </pc:spChg>
        <pc:spChg chg="mod">
          <ac:chgData name="T" userId="3f9d47f476fa9d03" providerId="LiveId" clId="{AE1F6289-F1A1-4A6F-B65B-E6D421D87619}" dt="2023-03-16T01:18:30.582" v="2117"/>
          <ac:spMkLst>
            <pc:docMk/>
            <pc:sldMk cId="3243319543" sldId="269"/>
            <ac:spMk id="10" creationId="{AAFEEDFC-7C5E-45EB-1307-15C0BE065D9C}"/>
          </ac:spMkLst>
        </pc:spChg>
        <pc:spChg chg="mod">
          <ac:chgData name="T" userId="3f9d47f476fa9d03" providerId="LiveId" clId="{AE1F6289-F1A1-4A6F-B65B-E6D421D87619}" dt="2023-03-16T01:18:30.582" v="2117"/>
          <ac:spMkLst>
            <pc:docMk/>
            <pc:sldMk cId="3243319543" sldId="269"/>
            <ac:spMk id="12" creationId="{E45ACB16-DFCE-3491-6F61-282969E15201}"/>
          </ac:spMkLst>
        </pc:spChg>
        <pc:spChg chg="mod">
          <ac:chgData name="T" userId="3f9d47f476fa9d03" providerId="LiveId" clId="{AE1F6289-F1A1-4A6F-B65B-E6D421D87619}" dt="2023-03-16T01:18:30.582" v="2117"/>
          <ac:spMkLst>
            <pc:docMk/>
            <pc:sldMk cId="3243319543" sldId="269"/>
            <ac:spMk id="13" creationId="{A5CBF3B0-5A03-3AD7-C26C-2B185550821A}"/>
          </ac:spMkLst>
        </pc:spChg>
        <pc:spChg chg="mod">
          <ac:chgData name="T" userId="3f9d47f476fa9d03" providerId="LiveId" clId="{AE1F6289-F1A1-4A6F-B65B-E6D421D87619}" dt="2023-03-16T01:18:30.582" v="2117"/>
          <ac:spMkLst>
            <pc:docMk/>
            <pc:sldMk cId="3243319543" sldId="269"/>
            <ac:spMk id="14" creationId="{7C5CC996-D405-DA7F-50C3-B201768C3663}"/>
          </ac:spMkLst>
        </pc:spChg>
        <pc:spChg chg="mod topLvl">
          <ac:chgData name="T" userId="3f9d47f476fa9d03" providerId="LiveId" clId="{AE1F6289-F1A1-4A6F-B65B-E6D421D87619}" dt="2023-03-16T04:13:36.243" v="3724"/>
          <ac:spMkLst>
            <pc:docMk/>
            <pc:sldMk cId="3243319543" sldId="269"/>
            <ac:spMk id="16" creationId="{37AF4F1A-7C83-01AB-E136-6F10959D4C62}"/>
          </ac:spMkLst>
        </pc:spChg>
        <pc:spChg chg="mod">
          <ac:chgData name="T" userId="3f9d47f476fa9d03" providerId="LiveId" clId="{AE1F6289-F1A1-4A6F-B65B-E6D421D87619}" dt="2023-03-16T01:18:58.293" v="2135"/>
          <ac:spMkLst>
            <pc:docMk/>
            <pc:sldMk cId="3243319543" sldId="269"/>
            <ac:spMk id="17" creationId="{C6F43C97-0BD9-93DD-74C0-E41DA44F328D}"/>
          </ac:spMkLst>
        </pc:spChg>
        <pc:spChg chg="mod">
          <ac:chgData name="T" userId="3f9d47f476fa9d03" providerId="LiveId" clId="{AE1F6289-F1A1-4A6F-B65B-E6D421D87619}" dt="2023-03-16T01:18:58.293" v="2135"/>
          <ac:spMkLst>
            <pc:docMk/>
            <pc:sldMk cId="3243319543" sldId="269"/>
            <ac:spMk id="18" creationId="{1D092FD7-AE53-89D3-7E82-97DFB77ED4B4}"/>
          </ac:spMkLst>
        </pc:spChg>
        <pc:spChg chg="mod">
          <ac:chgData name="T" userId="3f9d47f476fa9d03" providerId="LiveId" clId="{AE1F6289-F1A1-4A6F-B65B-E6D421D87619}" dt="2023-03-16T01:18:58.293" v="2135"/>
          <ac:spMkLst>
            <pc:docMk/>
            <pc:sldMk cId="3243319543" sldId="269"/>
            <ac:spMk id="19" creationId="{AE9C7E39-2575-8DBF-6D16-FA239F8718D7}"/>
          </ac:spMkLst>
        </pc:spChg>
        <pc:spChg chg="mod">
          <ac:chgData name="T" userId="3f9d47f476fa9d03" providerId="LiveId" clId="{AE1F6289-F1A1-4A6F-B65B-E6D421D87619}" dt="2023-03-16T01:18:58.293" v="2135"/>
          <ac:spMkLst>
            <pc:docMk/>
            <pc:sldMk cId="3243319543" sldId="269"/>
            <ac:spMk id="20" creationId="{C4301BF5-D552-8496-CF72-0DA2BD4AF304}"/>
          </ac:spMkLst>
        </pc:spChg>
        <pc:spChg chg="mod">
          <ac:chgData name="T" userId="3f9d47f476fa9d03" providerId="LiveId" clId="{AE1F6289-F1A1-4A6F-B65B-E6D421D87619}" dt="2023-03-16T01:18:56.979" v="2133"/>
          <ac:spMkLst>
            <pc:docMk/>
            <pc:sldMk cId="3243319543" sldId="269"/>
            <ac:spMk id="22" creationId="{FD4E8E4D-9807-EDD1-AD08-1D1E9F4CB771}"/>
          </ac:spMkLst>
        </pc:spChg>
        <pc:spChg chg="mod">
          <ac:chgData name="T" userId="3f9d47f476fa9d03" providerId="LiveId" clId="{AE1F6289-F1A1-4A6F-B65B-E6D421D87619}" dt="2023-03-16T01:18:56.979" v="2133"/>
          <ac:spMkLst>
            <pc:docMk/>
            <pc:sldMk cId="3243319543" sldId="269"/>
            <ac:spMk id="23" creationId="{86CB8724-8FD1-7806-357B-B32D4F72A2C0}"/>
          </ac:spMkLst>
        </pc:spChg>
        <pc:spChg chg="mod">
          <ac:chgData name="T" userId="3f9d47f476fa9d03" providerId="LiveId" clId="{AE1F6289-F1A1-4A6F-B65B-E6D421D87619}" dt="2023-03-16T01:18:56.979" v="2133"/>
          <ac:spMkLst>
            <pc:docMk/>
            <pc:sldMk cId="3243319543" sldId="269"/>
            <ac:spMk id="24" creationId="{95B1884C-FB89-38D0-A065-19464C28B5E3}"/>
          </ac:spMkLst>
        </pc:spChg>
        <pc:spChg chg="mod">
          <ac:chgData name="T" userId="3f9d47f476fa9d03" providerId="LiveId" clId="{AE1F6289-F1A1-4A6F-B65B-E6D421D87619}" dt="2023-03-16T01:18:56.979" v="2133"/>
          <ac:spMkLst>
            <pc:docMk/>
            <pc:sldMk cId="3243319543" sldId="269"/>
            <ac:spMk id="25" creationId="{8E23FA13-1408-3852-AC3C-18C0616C37CC}"/>
          </ac:spMkLst>
        </pc:spChg>
        <pc:spChg chg="del mod">
          <ac:chgData name="T" userId="3f9d47f476fa9d03" providerId="LiveId" clId="{AE1F6289-F1A1-4A6F-B65B-E6D421D87619}" dt="2023-03-16T01:17:01.822" v="2087" actId="478"/>
          <ac:spMkLst>
            <pc:docMk/>
            <pc:sldMk cId="3243319543" sldId="269"/>
            <ac:spMk id="26" creationId="{198F3FDB-6027-CD30-0AA2-9F21C2A9DF6A}"/>
          </ac:spMkLst>
        </pc:spChg>
        <pc:spChg chg="del">
          <ac:chgData name="T" userId="3f9d47f476fa9d03" providerId="LiveId" clId="{AE1F6289-F1A1-4A6F-B65B-E6D421D87619}" dt="2023-03-16T01:17:01.822" v="2087" actId="478"/>
          <ac:spMkLst>
            <pc:docMk/>
            <pc:sldMk cId="3243319543" sldId="269"/>
            <ac:spMk id="27" creationId="{123EDE70-990A-7BDF-27CA-934D66B8BBBE}"/>
          </ac:spMkLst>
        </pc:spChg>
        <pc:spChg chg="del mod">
          <ac:chgData name="T" userId="3f9d47f476fa9d03" providerId="LiveId" clId="{AE1F6289-F1A1-4A6F-B65B-E6D421D87619}" dt="2023-03-16T01:17:01.822" v="2087" actId="478"/>
          <ac:spMkLst>
            <pc:docMk/>
            <pc:sldMk cId="3243319543" sldId="269"/>
            <ac:spMk id="28" creationId="{78EB07DD-4EF6-D10D-D99C-19806AF70379}"/>
          </ac:spMkLst>
        </pc:spChg>
        <pc:spChg chg="del">
          <ac:chgData name="T" userId="3f9d47f476fa9d03" providerId="LiveId" clId="{AE1F6289-F1A1-4A6F-B65B-E6D421D87619}" dt="2023-03-16T01:17:01.822" v="2087" actId="478"/>
          <ac:spMkLst>
            <pc:docMk/>
            <pc:sldMk cId="3243319543" sldId="269"/>
            <ac:spMk id="29" creationId="{1ADDCF23-1172-7052-1A37-460E8C7B0DF2}"/>
          </ac:spMkLst>
        </pc:spChg>
        <pc:spChg chg="del">
          <ac:chgData name="T" userId="3f9d47f476fa9d03" providerId="LiveId" clId="{AE1F6289-F1A1-4A6F-B65B-E6D421D87619}" dt="2023-03-16T01:16:05.830" v="2048" actId="478"/>
          <ac:spMkLst>
            <pc:docMk/>
            <pc:sldMk cId="3243319543" sldId="269"/>
            <ac:spMk id="30" creationId="{F543C6AF-A448-D306-C582-78A1CF4BEE86}"/>
          </ac:spMkLst>
        </pc:spChg>
        <pc:spChg chg="del">
          <ac:chgData name="T" userId="3f9d47f476fa9d03" providerId="LiveId" clId="{AE1F6289-F1A1-4A6F-B65B-E6D421D87619}" dt="2023-03-16T01:16:05.830" v="2048" actId="478"/>
          <ac:spMkLst>
            <pc:docMk/>
            <pc:sldMk cId="3243319543" sldId="269"/>
            <ac:spMk id="31" creationId="{C2611315-4632-BF7C-FBF8-CEC00FE40DA5}"/>
          </ac:spMkLst>
        </pc:spChg>
        <pc:spChg chg="mod topLvl">
          <ac:chgData name="T" userId="3f9d47f476fa9d03" providerId="LiveId" clId="{AE1F6289-F1A1-4A6F-B65B-E6D421D87619}" dt="2023-03-16T04:13:25.120" v="3720" actId="165"/>
          <ac:spMkLst>
            <pc:docMk/>
            <pc:sldMk cId="3243319543" sldId="269"/>
            <ac:spMk id="33" creationId="{8EF17A5A-A315-8B62-5F5C-2B5D1322A7B1}"/>
          </ac:spMkLst>
        </pc:spChg>
        <pc:spChg chg="mod topLvl">
          <ac:chgData name="T" userId="3f9d47f476fa9d03" providerId="LiveId" clId="{AE1F6289-F1A1-4A6F-B65B-E6D421D87619}" dt="2023-03-16T04:13:30.236" v="3722" actId="207"/>
          <ac:spMkLst>
            <pc:docMk/>
            <pc:sldMk cId="3243319543" sldId="269"/>
            <ac:spMk id="34" creationId="{FB01CC2F-ABA3-A0F9-8A00-F18F0F20DBE4}"/>
          </ac:spMkLst>
        </pc:spChg>
        <pc:spChg chg="mod topLvl">
          <ac:chgData name="T" userId="3f9d47f476fa9d03" providerId="LiveId" clId="{AE1F6289-F1A1-4A6F-B65B-E6D421D87619}" dt="2023-03-16T04:13:36.243" v="3724"/>
          <ac:spMkLst>
            <pc:docMk/>
            <pc:sldMk cId="3243319543" sldId="269"/>
            <ac:spMk id="35" creationId="{176E0BF0-21A1-32AD-E8A0-083DACEEB19C}"/>
          </ac:spMkLst>
        </pc:spChg>
        <pc:spChg chg="mod topLvl">
          <ac:chgData name="T" userId="3f9d47f476fa9d03" providerId="LiveId" clId="{AE1F6289-F1A1-4A6F-B65B-E6D421D87619}" dt="2023-03-16T04:13:25.120" v="3720" actId="165"/>
          <ac:spMkLst>
            <pc:docMk/>
            <pc:sldMk cId="3243319543" sldId="269"/>
            <ac:spMk id="36" creationId="{1F263C28-9C61-6D57-FED6-9E84D00ABE47}"/>
          </ac:spMkLst>
        </pc:spChg>
        <pc:spChg chg="mod topLvl">
          <ac:chgData name="T" userId="3f9d47f476fa9d03" providerId="LiveId" clId="{AE1F6289-F1A1-4A6F-B65B-E6D421D87619}" dt="2023-03-16T04:13:25.120" v="3720" actId="165"/>
          <ac:spMkLst>
            <pc:docMk/>
            <pc:sldMk cId="3243319543" sldId="269"/>
            <ac:spMk id="38" creationId="{7F8F583F-D8E1-9426-2D55-4C7996449939}"/>
          </ac:spMkLst>
        </pc:spChg>
        <pc:spChg chg="mod topLvl">
          <ac:chgData name="T" userId="3f9d47f476fa9d03" providerId="LiveId" clId="{AE1F6289-F1A1-4A6F-B65B-E6D421D87619}" dt="2023-03-16T04:13:30.236" v="3722" actId="207"/>
          <ac:spMkLst>
            <pc:docMk/>
            <pc:sldMk cId="3243319543" sldId="269"/>
            <ac:spMk id="39" creationId="{D9CADD62-04DE-6BD6-638D-05043395CFF8}"/>
          </ac:spMkLst>
        </pc:spChg>
        <pc:spChg chg="mod topLvl">
          <ac:chgData name="T" userId="3f9d47f476fa9d03" providerId="LiveId" clId="{AE1F6289-F1A1-4A6F-B65B-E6D421D87619}" dt="2023-03-16T04:13:36.243" v="3724"/>
          <ac:spMkLst>
            <pc:docMk/>
            <pc:sldMk cId="3243319543" sldId="269"/>
            <ac:spMk id="40" creationId="{D3BB0C49-6BC4-9678-C578-8AA96CBCD207}"/>
          </ac:spMkLst>
        </pc:spChg>
        <pc:spChg chg="mod topLvl">
          <ac:chgData name="T" userId="3f9d47f476fa9d03" providerId="LiveId" clId="{AE1F6289-F1A1-4A6F-B65B-E6D421D87619}" dt="2023-03-16T04:13:25.120" v="3720" actId="165"/>
          <ac:spMkLst>
            <pc:docMk/>
            <pc:sldMk cId="3243319543" sldId="269"/>
            <ac:spMk id="41" creationId="{F43A01F5-D644-CFC8-82C8-359C05DA27D1}"/>
          </ac:spMkLst>
        </pc:spChg>
        <pc:grpChg chg="add del mod topLvl">
          <ac:chgData name="T" userId="3f9d47f476fa9d03" providerId="LiveId" clId="{AE1F6289-F1A1-4A6F-B65B-E6D421D87619}" dt="2023-03-16T04:13:25.120" v="3720" actId="165"/>
          <ac:grpSpMkLst>
            <pc:docMk/>
            <pc:sldMk cId="3243319543" sldId="269"/>
            <ac:grpSpMk id="8" creationId="{44406170-FA10-352A-A69D-BDF7ACDF9803}"/>
          </ac:grpSpMkLst>
        </pc:grpChg>
        <pc:grpChg chg="add del mod">
          <ac:chgData name="T" userId="3f9d47f476fa9d03" providerId="LiveId" clId="{AE1F6289-F1A1-4A6F-B65B-E6D421D87619}" dt="2023-03-16T01:18:36.161" v="2119" actId="478"/>
          <ac:grpSpMkLst>
            <pc:docMk/>
            <pc:sldMk cId="3243319543" sldId="269"/>
            <ac:grpSpMk id="9" creationId="{C074D3AE-103C-92A4-98A1-0FCAC070A55B}"/>
          </ac:grpSpMkLst>
        </pc:grpChg>
        <pc:grpChg chg="add mod">
          <ac:chgData name="T" userId="3f9d47f476fa9d03" providerId="LiveId" clId="{AE1F6289-F1A1-4A6F-B65B-E6D421D87619}" dt="2023-03-16T01:18:58.293" v="2135"/>
          <ac:grpSpMkLst>
            <pc:docMk/>
            <pc:sldMk cId="3243319543" sldId="269"/>
            <ac:grpSpMk id="15" creationId="{9F76A706-0F7F-461B-B447-A831169916EE}"/>
          </ac:grpSpMkLst>
        </pc:grpChg>
        <pc:grpChg chg="add mod">
          <ac:chgData name="T" userId="3f9d47f476fa9d03" providerId="LiveId" clId="{AE1F6289-F1A1-4A6F-B65B-E6D421D87619}" dt="2023-03-16T01:18:56.979" v="2133"/>
          <ac:grpSpMkLst>
            <pc:docMk/>
            <pc:sldMk cId="3243319543" sldId="269"/>
            <ac:grpSpMk id="21" creationId="{02BCB078-ED93-DA5C-973F-0526204AA47A}"/>
          </ac:grpSpMkLst>
        </pc:grpChg>
        <pc:grpChg chg="add del mod topLvl">
          <ac:chgData name="T" userId="3f9d47f476fa9d03" providerId="LiveId" clId="{AE1F6289-F1A1-4A6F-B65B-E6D421D87619}" dt="2023-03-16T04:13:25.120" v="3720" actId="165"/>
          <ac:grpSpMkLst>
            <pc:docMk/>
            <pc:sldMk cId="3243319543" sldId="269"/>
            <ac:grpSpMk id="32" creationId="{B15B6456-C67D-DAFE-1D13-9CEC1A564F50}"/>
          </ac:grpSpMkLst>
        </pc:grpChg>
        <pc:grpChg chg="add del mod topLvl">
          <ac:chgData name="T" userId="3f9d47f476fa9d03" providerId="LiveId" clId="{AE1F6289-F1A1-4A6F-B65B-E6D421D87619}" dt="2023-03-16T04:13:25.120" v="3720" actId="165"/>
          <ac:grpSpMkLst>
            <pc:docMk/>
            <pc:sldMk cId="3243319543" sldId="269"/>
            <ac:grpSpMk id="37" creationId="{FC02467E-4725-790E-4756-7EE8B78816AA}"/>
          </ac:grpSpMkLst>
        </pc:grpChg>
        <pc:grpChg chg="add del mod">
          <ac:chgData name="T" userId="3f9d47f476fa9d03" providerId="LiveId" clId="{AE1F6289-F1A1-4A6F-B65B-E6D421D87619}" dt="2023-03-16T01:19:08.165" v="2142" actId="165"/>
          <ac:grpSpMkLst>
            <pc:docMk/>
            <pc:sldMk cId="3243319543" sldId="269"/>
            <ac:grpSpMk id="42" creationId="{C12BD24B-0757-0A01-03A0-E2803DEFD884}"/>
          </ac:grpSpMkLst>
        </pc:grpChg>
        <pc:graphicFrameChg chg="add del mod modGraphic">
          <ac:chgData name="T" userId="3f9d47f476fa9d03" providerId="LiveId" clId="{AE1F6289-F1A1-4A6F-B65B-E6D421D87619}" dt="2023-03-16T01:16:40.857" v="2057" actId="478"/>
          <ac:graphicFrameMkLst>
            <pc:docMk/>
            <pc:sldMk cId="3243319543" sldId="269"/>
            <ac:graphicFrameMk id="3" creationId="{278A7D76-085A-B873-8070-5876815583E6}"/>
          </ac:graphicFrameMkLst>
        </pc:graphicFrame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3390322563" sldId="269"/>
        </pc:sldMkLst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2529393182" sldId="270"/>
        </pc:sldMkLst>
      </pc:sldChg>
      <pc:sldChg chg="addSp delSp modSp add mod">
        <pc:chgData name="T" userId="3f9d47f476fa9d03" providerId="LiveId" clId="{AE1F6289-F1A1-4A6F-B65B-E6D421D87619}" dt="2023-03-16T01:28:23.723" v="2253"/>
        <pc:sldMkLst>
          <pc:docMk/>
          <pc:sldMk cId="3231798996" sldId="270"/>
        </pc:sldMkLst>
        <pc:spChg chg="add mod">
          <ac:chgData name="T" userId="3f9d47f476fa9d03" providerId="LiveId" clId="{AE1F6289-F1A1-4A6F-B65B-E6D421D87619}" dt="2023-03-16T01:19:54.040" v="2147"/>
          <ac:spMkLst>
            <pc:docMk/>
            <pc:sldMk cId="3231798996" sldId="270"/>
            <ac:spMk id="3" creationId="{64B904D3-353C-8C31-FFC3-87791E0D4F1F}"/>
          </ac:spMkLst>
        </pc:spChg>
        <pc:spChg chg="add mod">
          <ac:chgData name="T" userId="3f9d47f476fa9d03" providerId="LiveId" clId="{AE1F6289-F1A1-4A6F-B65B-E6D421D87619}" dt="2023-03-16T01:24:17.895" v="2218"/>
          <ac:spMkLst>
            <pc:docMk/>
            <pc:sldMk cId="3231798996" sldId="270"/>
            <ac:spMk id="10" creationId="{91AEE663-0721-8F75-42FF-3D35669B9A67}"/>
          </ac:spMkLst>
        </pc:spChg>
        <pc:spChg chg="add mod">
          <ac:chgData name="T" userId="3f9d47f476fa9d03" providerId="LiveId" clId="{AE1F6289-F1A1-4A6F-B65B-E6D421D87619}" dt="2023-03-16T01:24:17.895" v="2218"/>
          <ac:spMkLst>
            <pc:docMk/>
            <pc:sldMk cId="3231798996" sldId="270"/>
            <ac:spMk id="12" creationId="{572B1479-3551-87A3-7D5D-FC6CA45AF351}"/>
          </ac:spMkLst>
        </pc:spChg>
        <pc:spChg chg="add mod">
          <ac:chgData name="T" userId="3f9d47f476fa9d03" providerId="LiveId" clId="{AE1F6289-F1A1-4A6F-B65B-E6D421D87619}" dt="2023-03-16T01:24:31.090" v="2220"/>
          <ac:spMkLst>
            <pc:docMk/>
            <pc:sldMk cId="3231798996" sldId="270"/>
            <ac:spMk id="13" creationId="{F8696001-619C-B9F7-E4CB-55775A8F7D7B}"/>
          </ac:spMkLst>
        </pc:spChg>
        <pc:spChg chg="add mod">
          <ac:chgData name="T" userId="3f9d47f476fa9d03" providerId="LiveId" clId="{AE1F6289-F1A1-4A6F-B65B-E6D421D87619}" dt="2023-03-16T01:24:31.090" v="2220"/>
          <ac:spMkLst>
            <pc:docMk/>
            <pc:sldMk cId="3231798996" sldId="270"/>
            <ac:spMk id="14" creationId="{44ECAF2B-0CD3-782E-DD0E-462E8E64392A}"/>
          </ac:spMkLst>
        </pc:spChg>
        <pc:spChg chg="add mod">
          <ac:chgData name="T" userId="3f9d47f476fa9d03" providerId="LiveId" clId="{AE1F6289-F1A1-4A6F-B65B-E6D421D87619}" dt="2023-03-16T01:24:31.090" v="2220"/>
          <ac:spMkLst>
            <pc:docMk/>
            <pc:sldMk cId="3231798996" sldId="270"/>
            <ac:spMk id="15" creationId="{075AE389-57AA-6F48-4644-496EE85D48AD}"/>
          </ac:spMkLst>
        </pc:spChg>
        <pc:spChg chg="add mod">
          <ac:chgData name="T" userId="3f9d47f476fa9d03" providerId="LiveId" clId="{AE1F6289-F1A1-4A6F-B65B-E6D421D87619}" dt="2023-03-16T01:24:31.090" v="2220"/>
          <ac:spMkLst>
            <pc:docMk/>
            <pc:sldMk cId="3231798996" sldId="270"/>
            <ac:spMk id="17" creationId="{07A5CBE6-745A-42C9-70BD-A3385B1E2323}"/>
          </ac:spMkLst>
        </pc:spChg>
        <pc:spChg chg="add mod">
          <ac:chgData name="T" userId="3f9d47f476fa9d03" providerId="LiveId" clId="{AE1F6289-F1A1-4A6F-B65B-E6D421D87619}" dt="2023-03-16T01:24:31.090" v="2220"/>
          <ac:spMkLst>
            <pc:docMk/>
            <pc:sldMk cId="3231798996" sldId="270"/>
            <ac:spMk id="18" creationId="{74A8C1F7-CC45-1F88-08B0-2BFD96A6ED54}"/>
          </ac:spMkLst>
        </pc:spChg>
        <pc:spChg chg="add mod">
          <ac:chgData name="T" userId="3f9d47f476fa9d03" providerId="LiveId" clId="{AE1F6289-F1A1-4A6F-B65B-E6D421D87619}" dt="2023-03-16T01:24:31.090" v="2220"/>
          <ac:spMkLst>
            <pc:docMk/>
            <pc:sldMk cId="3231798996" sldId="270"/>
            <ac:spMk id="19" creationId="{EBCD4AA0-9EBF-DB14-D0E3-6C39C928E4F2}"/>
          </ac:spMkLst>
        </pc:spChg>
        <pc:spChg chg="add mod">
          <ac:chgData name="T" userId="3f9d47f476fa9d03" providerId="LiveId" clId="{AE1F6289-F1A1-4A6F-B65B-E6D421D87619}" dt="2023-03-16T01:28:23.723" v="2253"/>
          <ac:spMkLst>
            <pc:docMk/>
            <pc:sldMk cId="3231798996" sldId="270"/>
            <ac:spMk id="20" creationId="{5C7AD8F8-C155-1E23-606A-D8ED230984B7}"/>
          </ac:spMkLst>
        </pc:spChg>
        <pc:grpChg chg="del">
          <ac:chgData name="T" userId="3f9d47f476fa9d03" providerId="LiveId" clId="{AE1F6289-F1A1-4A6F-B65B-E6D421D87619}" dt="2023-03-16T01:19:48.680" v="2146" actId="478"/>
          <ac:grpSpMkLst>
            <pc:docMk/>
            <pc:sldMk cId="3231798996" sldId="270"/>
            <ac:grpSpMk id="8" creationId="{44406170-FA10-352A-A69D-BDF7ACDF9803}"/>
          </ac:grpSpMkLst>
        </pc:grpChg>
        <pc:grpChg chg="del">
          <ac:chgData name="T" userId="3f9d47f476fa9d03" providerId="LiveId" clId="{AE1F6289-F1A1-4A6F-B65B-E6D421D87619}" dt="2023-03-16T01:19:48.680" v="2146" actId="478"/>
          <ac:grpSpMkLst>
            <pc:docMk/>
            <pc:sldMk cId="3231798996" sldId="270"/>
            <ac:grpSpMk id="32" creationId="{B15B6456-C67D-DAFE-1D13-9CEC1A564F50}"/>
          </ac:grpSpMkLst>
        </pc:grpChg>
        <pc:grpChg chg="del">
          <ac:chgData name="T" userId="3f9d47f476fa9d03" providerId="LiveId" clId="{AE1F6289-F1A1-4A6F-B65B-E6D421D87619}" dt="2023-03-16T01:19:48.680" v="2146" actId="478"/>
          <ac:grpSpMkLst>
            <pc:docMk/>
            <pc:sldMk cId="3231798996" sldId="270"/>
            <ac:grpSpMk id="37" creationId="{FC02467E-4725-790E-4756-7EE8B78816AA}"/>
          </ac:grpSpMkLst>
        </pc:grpChg>
        <pc:graphicFrameChg chg="add mod">
          <ac:chgData name="T" userId="3f9d47f476fa9d03" providerId="LiveId" clId="{AE1F6289-F1A1-4A6F-B65B-E6D421D87619}" dt="2023-03-16T01:24:21.322" v="2219" actId="1076"/>
          <ac:graphicFrameMkLst>
            <pc:docMk/>
            <pc:sldMk cId="3231798996" sldId="270"/>
            <ac:graphicFrameMk id="9" creationId="{678E1F78-1304-F123-48C8-C0CC504D0A7C}"/>
          </ac:graphicFrameMkLst>
        </pc:graphicFrameChg>
      </pc:sldChg>
      <pc:sldChg chg="del">
        <pc:chgData name="T" userId="3f9d47f476fa9d03" providerId="LiveId" clId="{AE1F6289-F1A1-4A6F-B65B-E6D421D87619}" dt="2023-03-15T14:27:01.769" v="1" actId="47"/>
        <pc:sldMkLst>
          <pc:docMk/>
          <pc:sldMk cId="2299420018" sldId="271"/>
        </pc:sldMkLst>
      </pc:sldChg>
      <pc:sldChg chg="addSp delSp modSp add mod">
        <pc:chgData name="T" userId="3f9d47f476fa9d03" providerId="LiveId" clId="{AE1F6289-F1A1-4A6F-B65B-E6D421D87619}" dt="2023-03-16T03:47:44.719" v="2643" actId="404"/>
        <pc:sldMkLst>
          <pc:docMk/>
          <pc:sldMk cId="2700787865" sldId="271"/>
        </pc:sldMkLst>
        <pc:spChg chg="add mod">
          <ac:chgData name="T" userId="3f9d47f476fa9d03" providerId="LiveId" clId="{AE1F6289-F1A1-4A6F-B65B-E6D421D87619}" dt="2023-03-16T01:25:55.731" v="2240" actId="121"/>
          <ac:spMkLst>
            <pc:docMk/>
            <pc:sldMk cId="2700787865" sldId="271"/>
            <ac:spMk id="6" creationId="{2B4A51D6-CD69-CB50-B340-6C723FEC25DA}"/>
          </ac:spMkLst>
        </pc:spChg>
        <pc:spChg chg="add mod">
          <ac:chgData name="T" userId="3f9d47f476fa9d03" providerId="LiveId" clId="{AE1F6289-F1A1-4A6F-B65B-E6D421D87619}" dt="2023-03-16T01:26:52.672" v="2252" actId="1076"/>
          <ac:spMkLst>
            <pc:docMk/>
            <pc:sldMk cId="2700787865" sldId="271"/>
            <ac:spMk id="7" creationId="{6B4A6A93-9609-0E05-33F2-17FF58C0A689}"/>
          </ac:spMkLst>
        </pc:spChg>
        <pc:spChg chg="mod">
          <ac:chgData name="T" userId="3f9d47f476fa9d03" providerId="LiveId" clId="{AE1F6289-F1A1-4A6F-B65B-E6D421D87619}" dt="2023-03-16T01:26:50.128" v="2251" actId="1076"/>
          <ac:spMkLst>
            <pc:docMk/>
            <pc:sldMk cId="2700787865" sldId="271"/>
            <ac:spMk id="10" creationId="{91AEE663-0721-8F75-42FF-3D35669B9A67}"/>
          </ac:spMkLst>
        </pc:spChg>
        <pc:spChg chg="mod">
          <ac:chgData name="T" userId="3f9d47f476fa9d03" providerId="LiveId" clId="{AE1F6289-F1A1-4A6F-B65B-E6D421D87619}" dt="2023-03-16T01:26:50.128" v="2251" actId="1076"/>
          <ac:spMkLst>
            <pc:docMk/>
            <pc:sldMk cId="2700787865" sldId="271"/>
            <ac:spMk id="12" creationId="{572B1479-3551-87A3-7D5D-FC6CA45AF351}"/>
          </ac:spMkLst>
        </pc:spChg>
        <pc:spChg chg="del">
          <ac:chgData name="T" userId="3f9d47f476fa9d03" providerId="LiveId" clId="{AE1F6289-F1A1-4A6F-B65B-E6D421D87619}" dt="2023-03-16T01:24:54.400" v="2223" actId="478"/>
          <ac:spMkLst>
            <pc:docMk/>
            <pc:sldMk cId="2700787865" sldId="271"/>
            <ac:spMk id="13" creationId="{F8696001-619C-B9F7-E4CB-55775A8F7D7B}"/>
          </ac:spMkLst>
        </pc:spChg>
        <pc:spChg chg="del">
          <ac:chgData name="T" userId="3f9d47f476fa9d03" providerId="LiveId" clId="{AE1F6289-F1A1-4A6F-B65B-E6D421D87619}" dt="2023-03-16T01:24:54.400" v="2223" actId="478"/>
          <ac:spMkLst>
            <pc:docMk/>
            <pc:sldMk cId="2700787865" sldId="271"/>
            <ac:spMk id="14" creationId="{44ECAF2B-0CD3-782E-DD0E-462E8E64392A}"/>
          </ac:spMkLst>
        </pc:spChg>
        <pc:spChg chg="del">
          <ac:chgData name="T" userId="3f9d47f476fa9d03" providerId="LiveId" clId="{AE1F6289-F1A1-4A6F-B65B-E6D421D87619}" dt="2023-03-16T01:24:54.400" v="2223" actId="478"/>
          <ac:spMkLst>
            <pc:docMk/>
            <pc:sldMk cId="2700787865" sldId="271"/>
            <ac:spMk id="15" creationId="{075AE389-57AA-6F48-4644-496EE85D48AD}"/>
          </ac:spMkLst>
        </pc:spChg>
        <pc:spChg chg="del">
          <ac:chgData name="T" userId="3f9d47f476fa9d03" providerId="LiveId" clId="{AE1F6289-F1A1-4A6F-B65B-E6D421D87619}" dt="2023-03-16T01:24:54.400" v="2223" actId="478"/>
          <ac:spMkLst>
            <pc:docMk/>
            <pc:sldMk cId="2700787865" sldId="271"/>
            <ac:spMk id="17" creationId="{07A5CBE6-745A-42C9-70BD-A3385B1E2323}"/>
          </ac:spMkLst>
        </pc:spChg>
        <pc:spChg chg="del">
          <ac:chgData name="T" userId="3f9d47f476fa9d03" providerId="LiveId" clId="{AE1F6289-F1A1-4A6F-B65B-E6D421D87619}" dt="2023-03-16T01:24:54.400" v="2223" actId="478"/>
          <ac:spMkLst>
            <pc:docMk/>
            <pc:sldMk cId="2700787865" sldId="271"/>
            <ac:spMk id="18" creationId="{74A8C1F7-CC45-1F88-08B0-2BFD96A6ED54}"/>
          </ac:spMkLst>
        </pc:spChg>
        <pc:spChg chg="del">
          <ac:chgData name="T" userId="3f9d47f476fa9d03" providerId="LiveId" clId="{AE1F6289-F1A1-4A6F-B65B-E6D421D87619}" dt="2023-03-16T01:24:54.400" v="2223" actId="478"/>
          <ac:spMkLst>
            <pc:docMk/>
            <pc:sldMk cId="2700787865" sldId="271"/>
            <ac:spMk id="19" creationId="{EBCD4AA0-9EBF-DB14-D0E3-6C39C928E4F2}"/>
          </ac:spMkLst>
        </pc:spChg>
        <pc:graphicFrameChg chg="add mod">
          <ac:chgData name="T" userId="3f9d47f476fa9d03" providerId="LiveId" clId="{AE1F6289-F1A1-4A6F-B65B-E6D421D87619}" dt="2023-03-16T03:47:44.719" v="2643" actId="404"/>
          <ac:graphicFrameMkLst>
            <pc:docMk/>
            <pc:sldMk cId="2700787865" sldId="271"/>
            <ac:graphicFrameMk id="5" creationId="{FE483D2D-4F0D-01F1-FAE8-F6ABF0207114}"/>
          </ac:graphicFrameMkLst>
        </pc:graphicFrameChg>
        <pc:graphicFrameChg chg="del">
          <ac:chgData name="T" userId="3f9d47f476fa9d03" providerId="LiveId" clId="{AE1F6289-F1A1-4A6F-B65B-E6D421D87619}" dt="2023-03-16T01:24:41.405" v="2222" actId="478"/>
          <ac:graphicFrameMkLst>
            <pc:docMk/>
            <pc:sldMk cId="2700787865" sldId="271"/>
            <ac:graphicFrameMk id="9" creationId="{678E1F78-1304-F123-48C8-C0CC504D0A7C}"/>
          </ac:graphicFrameMkLst>
        </pc:graphicFrameChg>
      </pc:sldChg>
      <pc:sldChg chg="add del">
        <pc:chgData name="T" userId="3f9d47f476fa9d03" providerId="LiveId" clId="{AE1F6289-F1A1-4A6F-B65B-E6D421D87619}" dt="2023-03-15T14:27:01.769" v="1" actId="47"/>
        <pc:sldMkLst>
          <pc:docMk/>
          <pc:sldMk cId="1259029509" sldId="272"/>
        </pc:sldMkLst>
      </pc:sldChg>
      <pc:sldChg chg="delSp modSp add mod ord">
        <pc:chgData name="T" userId="3f9d47f476fa9d03" providerId="LiveId" clId="{AE1F6289-F1A1-4A6F-B65B-E6D421D87619}" dt="2023-03-16T03:35:44.578" v="2388" actId="1035"/>
        <pc:sldMkLst>
          <pc:docMk/>
          <pc:sldMk cId="3865639915" sldId="272"/>
        </pc:sldMkLst>
        <pc:spChg chg="mod">
          <ac:chgData name="T" userId="3f9d47f476fa9d03" providerId="LiveId" clId="{AE1F6289-F1A1-4A6F-B65B-E6D421D87619}" dt="2023-03-16T03:35:44.578" v="2388" actId="1035"/>
          <ac:spMkLst>
            <pc:docMk/>
            <pc:sldMk cId="3865639915" sldId="272"/>
            <ac:spMk id="2" creationId="{BBF207B1-0A73-0CC8-A0DB-0557AABDE8DB}"/>
          </ac:spMkLst>
        </pc:spChg>
        <pc:spChg chg="mod">
          <ac:chgData name="T" userId="3f9d47f476fa9d03" providerId="LiveId" clId="{AE1F6289-F1A1-4A6F-B65B-E6D421D87619}" dt="2023-03-16T03:35:44.578" v="2388" actId="1035"/>
          <ac:spMkLst>
            <pc:docMk/>
            <pc:sldMk cId="3865639915" sldId="272"/>
            <ac:spMk id="3" creationId="{42B2509F-D743-F153-8A09-EB26DC52AF51}"/>
          </ac:spMkLst>
        </pc:spChg>
        <pc:spChg chg="mod">
          <ac:chgData name="T" userId="3f9d47f476fa9d03" providerId="LiveId" clId="{AE1F6289-F1A1-4A6F-B65B-E6D421D87619}" dt="2023-03-16T03:35:44.578" v="2388" actId="1035"/>
          <ac:spMkLst>
            <pc:docMk/>
            <pc:sldMk cId="3865639915" sldId="272"/>
            <ac:spMk id="11" creationId="{34800D2D-7318-8993-044C-BB4E89B8F4E3}"/>
          </ac:spMkLst>
        </pc:spChg>
        <pc:spChg chg="del mod">
          <ac:chgData name="T" userId="3f9d47f476fa9d03" providerId="LiveId" clId="{AE1F6289-F1A1-4A6F-B65B-E6D421D87619}" dt="2023-03-16T03:34:10.243" v="2360" actId="478"/>
          <ac:spMkLst>
            <pc:docMk/>
            <pc:sldMk cId="3865639915" sldId="272"/>
            <ac:spMk id="32" creationId="{F285D266-7257-C8ED-1DFE-37DE1843E7FA}"/>
          </ac:spMkLst>
        </pc:spChg>
      </pc:sldChg>
      <pc:sldChg chg="addSp delSp modSp add del mod ord">
        <pc:chgData name="T" userId="3f9d47f476fa9d03" providerId="LiveId" clId="{AE1F6289-F1A1-4A6F-B65B-E6D421D87619}" dt="2023-03-16T03:46:42.493" v="2637" actId="47"/>
        <pc:sldMkLst>
          <pc:docMk/>
          <pc:sldMk cId="737132608" sldId="273"/>
        </pc:sldMkLst>
        <pc:spChg chg="mod">
          <ac:chgData name="T" userId="3f9d47f476fa9d03" providerId="LiveId" clId="{AE1F6289-F1A1-4A6F-B65B-E6D421D87619}" dt="2023-03-16T03:36:51.941" v="2398" actId="20577"/>
          <ac:spMkLst>
            <pc:docMk/>
            <pc:sldMk cId="737132608" sldId="273"/>
            <ac:spMk id="2" creationId="{BBF207B1-0A73-0CC8-A0DB-0557AABDE8DB}"/>
          </ac:spMkLst>
        </pc:spChg>
        <pc:spChg chg="del">
          <ac:chgData name="T" userId="3f9d47f476fa9d03" providerId="LiveId" clId="{AE1F6289-F1A1-4A6F-B65B-E6D421D87619}" dt="2023-03-16T03:36:57.576" v="2400" actId="478"/>
          <ac:spMkLst>
            <pc:docMk/>
            <pc:sldMk cId="737132608" sldId="273"/>
            <ac:spMk id="7" creationId="{6B4A6A93-9609-0E05-33F2-17FF58C0A689}"/>
          </ac:spMkLst>
        </pc:spChg>
        <pc:spChg chg="add del mod">
          <ac:chgData name="T" userId="3f9d47f476fa9d03" providerId="LiveId" clId="{AE1F6289-F1A1-4A6F-B65B-E6D421D87619}" dt="2023-03-16T03:43:30.978" v="2608" actId="478"/>
          <ac:spMkLst>
            <pc:docMk/>
            <pc:sldMk cId="737132608" sldId="273"/>
            <ac:spMk id="8" creationId="{E119A989-3DD9-9E8A-9071-7C78C42FE4C1}"/>
          </ac:spMkLst>
        </pc:spChg>
        <pc:spChg chg="add del mod">
          <ac:chgData name="T" userId="3f9d47f476fa9d03" providerId="LiveId" clId="{AE1F6289-F1A1-4A6F-B65B-E6D421D87619}" dt="2023-03-16T03:43:30.978" v="2608" actId="478"/>
          <ac:spMkLst>
            <pc:docMk/>
            <pc:sldMk cId="737132608" sldId="273"/>
            <ac:spMk id="9" creationId="{9DDEFDD6-E1F7-9707-5450-825A35478923}"/>
          </ac:spMkLst>
        </pc:spChg>
        <pc:spChg chg="del mod">
          <ac:chgData name="T" userId="3f9d47f476fa9d03" providerId="LiveId" clId="{AE1F6289-F1A1-4A6F-B65B-E6D421D87619}" dt="2023-03-16T03:43:53.724" v="2615" actId="478"/>
          <ac:spMkLst>
            <pc:docMk/>
            <pc:sldMk cId="737132608" sldId="273"/>
            <ac:spMk id="10" creationId="{91AEE663-0721-8F75-42FF-3D35669B9A67}"/>
          </ac:spMkLst>
        </pc:spChg>
        <pc:spChg chg="del mod">
          <ac:chgData name="T" userId="3f9d47f476fa9d03" providerId="LiveId" clId="{AE1F6289-F1A1-4A6F-B65B-E6D421D87619}" dt="2023-03-16T03:43:53.724" v="2615" actId="478"/>
          <ac:spMkLst>
            <pc:docMk/>
            <pc:sldMk cId="737132608" sldId="273"/>
            <ac:spMk id="12" creationId="{572B1479-3551-87A3-7D5D-FC6CA45AF351}"/>
          </ac:spMkLst>
        </pc:spChg>
        <pc:spChg chg="add del mod">
          <ac:chgData name="T" userId="3f9d47f476fa9d03" providerId="LiveId" clId="{AE1F6289-F1A1-4A6F-B65B-E6D421D87619}" dt="2023-03-16T03:43:30.978" v="2608" actId="478"/>
          <ac:spMkLst>
            <pc:docMk/>
            <pc:sldMk cId="737132608" sldId="273"/>
            <ac:spMk id="13" creationId="{6FA1EB15-7C3C-6D13-5450-5686559C7D8D}"/>
          </ac:spMkLst>
        </pc:spChg>
        <pc:spChg chg="add mod">
          <ac:chgData name="T" userId="3f9d47f476fa9d03" providerId="LiveId" clId="{AE1F6289-F1A1-4A6F-B65B-E6D421D87619}" dt="2023-03-16T03:43:55.812" v="2616" actId="1076"/>
          <ac:spMkLst>
            <pc:docMk/>
            <pc:sldMk cId="737132608" sldId="273"/>
            <ac:spMk id="17" creationId="{2522A530-92CD-2632-E7F8-9674E662ECD3}"/>
          </ac:spMkLst>
        </pc:spChg>
        <pc:spChg chg="add mod">
          <ac:chgData name="T" userId="3f9d47f476fa9d03" providerId="LiveId" clId="{AE1F6289-F1A1-4A6F-B65B-E6D421D87619}" dt="2023-03-16T03:43:55.812" v="2616" actId="1076"/>
          <ac:spMkLst>
            <pc:docMk/>
            <pc:sldMk cId="737132608" sldId="273"/>
            <ac:spMk id="18" creationId="{F6CF2D22-E3FE-1AD7-94F2-CF93AB6DFF54}"/>
          </ac:spMkLst>
        </pc:spChg>
        <pc:graphicFrameChg chg="del">
          <ac:chgData name="T" userId="3f9d47f476fa9d03" providerId="LiveId" clId="{AE1F6289-F1A1-4A6F-B65B-E6D421D87619}" dt="2023-03-16T03:36:56.294" v="2399" actId="478"/>
          <ac:graphicFrameMkLst>
            <pc:docMk/>
            <pc:sldMk cId="737132608" sldId="273"/>
            <ac:graphicFrameMk id="5" creationId="{FE483D2D-4F0D-01F1-FAE8-F6ABF0207114}"/>
          </ac:graphicFrameMkLst>
        </pc:graphicFrameChg>
        <pc:picChg chg="mod">
          <ac:chgData name="T" userId="3f9d47f476fa9d03" providerId="LiveId" clId="{AE1F6289-F1A1-4A6F-B65B-E6D421D87619}" dt="2023-03-16T03:41:10.052" v="2460"/>
          <ac:picMkLst>
            <pc:docMk/>
            <pc:sldMk cId="737132608" sldId="273"/>
            <ac:picMk id="14" creationId="{7BFB86DC-3CC4-3663-1B2A-B5D2B90A4B33}"/>
          </ac:picMkLst>
        </pc:picChg>
        <pc:picChg chg="mod">
          <ac:chgData name="T" userId="3f9d47f476fa9d03" providerId="LiveId" clId="{AE1F6289-F1A1-4A6F-B65B-E6D421D87619}" dt="2023-03-16T03:41:09.677" v="2459"/>
          <ac:picMkLst>
            <pc:docMk/>
            <pc:sldMk cId="737132608" sldId="273"/>
            <ac:picMk id="15" creationId="{1477914D-5676-D375-2F64-DE193909457B}"/>
          </ac:picMkLst>
        </pc:picChg>
        <pc:picChg chg="mod">
          <ac:chgData name="T" userId="3f9d47f476fa9d03" providerId="LiveId" clId="{AE1F6289-F1A1-4A6F-B65B-E6D421D87619}" dt="2023-03-16T03:41:09.261" v="2458"/>
          <ac:picMkLst>
            <pc:docMk/>
            <pc:sldMk cId="737132608" sldId="273"/>
            <ac:picMk id="16" creationId="{14F88A11-9CC7-06E8-D0E9-4FF87890DCF6}"/>
          </ac:picMkLst>
        </pc:picChg>
        <pc:picChg chg="add del">
          <ac:chgData name="T" userId="3f9d47f476fa9d03" providerId="LiveId" clId="{AE1F6289-F1A1-4A6F-B65B-E6D421D87619}" dt="2023-03-16T03:39:17.293" v="2414" actId="478"/>
          <ac:picMkLst>
            <pc:docMk/>
            <pc:sldMk cId="737132608" sldId="273"/>
            <ac:picMk id="2050" creationId="{16DE9A40-03B9-5036-DD7A-5CEF4D0113CC}"/>
          </ac:picMkLst>
        </pc:picChg>
        <pc:picChg chg="add del mod">
          <ac:chgData name="T" userId="3f9d47f476fa9d03" providerId="LiveId" clId="{AE1F6289-F1A1-4A6F-B65B-E6D421D87619}" dt="2023-03-16T03:43:55.812" v="2616" actId="1076"/>
          <ac:picMkLst>
            <pc:docMk/>
            <pc:sldMk cId="737132608" sldId="273"/>
            <ac:picMk id="2052" creationId="{B2D7145B-1141-D011-85F2-7FC106B68349}"/>
          </ac:picMkLst>
        </pc:picChg>
        <pc:picChg chg="add del mod">
          <ac:chgData name="T" userId="3f9d47f476fa9d03" providerId="LiveId" clId="{AE1F6289-F1A1-4A6F-B65B-E6D421D87619}" dt="2023-03-16T03:43:55.812" v="2616" actId="1076"/>
          <ac:picMkLst>
            <pc:docMk/>
            <pc:sldMk cId="737132608" sldId="273"/>
            <ac:picMk id="2054" creationId="{C41A7F7D-B693-8D67-DA7E-D27A91010546}"/>
          </ac:picMkLst>
        </pc:picChg>
        <pc:picChg chg="add del mod">
          <ac:chgData name="T" userId="3f9d47f476fa9d03" providerId="LiveId" clId="{AE1F6289-F1A1-4A6F-B65B-E6D421D87619}" dt="2023-03-16T03:43:55.812" v="2616" actId="1076"/>
          <ac:picMkLst>
            <pc:docMk/>
            <pc:sldMk cId="737132608" sldId="273"/>
            <ac:picMk id="2056" creationId="{A2EAC523-2559-78D3-CDCA-1B0C9AEFCACA}"/>
          </ac:picMkLst>
        </pc:picChg>
      </pc:sldChg>
      <pc:sldChg chg="addSp delSp modSp add mod ord">
        <pc:chgData name="T" userId="3f9d47f476fa9d03" providerId="LiveId" clId="{AE1F6289-F1A1-4A6F-B65B-E6D421D87619}" dt="2023-03-16T04:02:18.066" v="3099" actId="20577"/>
        <pc:sldMkLst>
          <pc:docMk/>
          <pc:sldMk cId="1291158870" sldId="274"/>
        </pc:sldMkLst>
        <pc:spChg chg="mod">
          <ac:chgData name="T" userId="3f9d47f476fa9d03" providerId="LiveId" clId="{AE1F6289-F1A1-4A6F-B65B-E6D421D87619}" dt="2023-03-16T04:02:18.066" v="3099" actId="20577"/>
          <ac:spMkLst>
            <pc:docMk/>
            <pc:sldMk cId="1291158870" sldId="274"/>
            <ac:spMk id="2" creationId="{BBF207B1-0A73-0CC8-A0DB-0557AABDE8DB}"/>
          </ac:spMkLst>
        </pc:spChg>
        <pc:spChg chg="del">
          <ac:chgData name="T" userId="3f9d47f476fa9d03" providerId="LiveId" clId="{AE1F6289-F1A1-4A6F-B65B-E6D421D87619}" dt="2023-03-16T03:41:14.399" v="2462"/>
          <ac:spMkLst>
            <pc:docMk/>
            <pc:sldMk cId="1291158870" sldId="274"/>
            <ac:spMk id="8" creationId="{E119A989-3DD9-9E8A-9071-7C78C42FE4C1}"/>
          </ac:spMkLst>
        </pc:spChg>
        <pc:spChg chg="del">
          <ac:chgData name="T" userId="3f9d47f476fa9d03" providerId="LiveId" clId="{AE1F6289-F1A1-4A6F-B65B-E6D421D87619}" dt="2023-03-16T03:41:17.153" v="2463"/>
          <ac:spMkLst>
            <pc:docMk/>
            <pc:sldMk cId="1291158870" sldId="274"/>
            <ac:spMk id="9" creationId="{9DDEFDD6-E1F7-9707-5450-825A35478923}"/>
          </ac:spMkLst>
        </pc:spChg>
        <pc:spChg chg="mod ord topLvl">
          <ac:chgData name="T" userId="3f9d47f476fa9d03" providerId="LiveId" clId="{AE1F6289-F1A1-4A6F-B65B-E6D421D87619}" dt="2023-03-16T03:46:30.589" v="2636" actId="1076"/>
          <ac:spMkLst>
            <pc:docMk/>
            <pc:sldMk cId="1291158870" sldId="274"/>
            <ac:spMk id="10" creationId="{91AEE663-0721-8F75-42FF-3D35669B9A67}"/>
          </ac:spMkLst>
        </pc:spChg>
        <pc:spChg chg="del mod ord">
          <ac:chgData name="T" userId="3f9d47f476fa9d03" providerId="LiveId" clId="{AE1F6289-F1A1-4A6F-B65B-E6D421D87619}" dt="2023-03-16T03:41:36.108" v="2474" actId="478"/>
          <ac:spMkLst>
            <pc:docMk/>
            <pc:sldMk cId="1291158870" sldId="274"/>
            <ac:spMk id="12" creationId="{572B1479-3551-87A3-7D5D-FC6CA45AF351}"/>
          </ac:spMkLst>
        </pc:spChg>
        <pc:spChg chg="del">
          <ac:chgData name="T" userId="3f9d47f476fa9d03" providerId="LiveId" clId="{AE1F6289-F1A1-4A6F-B65B-E6D421D87619}" dt="2023-03-16T03:41:19.889" v="2464"/>
          <ac:spMkLst>
            <pc:docMk/>
            <pc:sldMk cId="1291158870" sldId="274"/>
            <ac:spMk id="13" creationId="{6FA1EB15-7C3C-6D13-5450-5686559C7D8D}"/>
          </ac:spMkLst>
        </pc:spChg>
        <pc:spChg chg="add mod topLvl">
          <ac:chgData name="T" userId="3f9d47f476fa9d03" providerId="LiveId" clId="{AE1F6289-F1A1-4A6F-B65B-E6D421D87619}" dt="2023-03-16T03:46:30.589" v="2636" actId="1076"/>
          <ac:spMkLst>
            <pc:docMk/>
            <pc:sldMk cId="1291158870" sldId="274"/>
            <ac:spMk id="15" creationId="{34646232-E1B3-B6CA-C418-ED782755725E}"/>
          </ac:spMkLst>
        </pc:spChg>
        <pc:spChg chg="add mod topLvl">
          <ac:chgData name="T" userId="3f9d47f476fa9d03" providerId="LiveId" clId="{AE1F6289-F1A1-4A6F-B65B-E6D421D87619}" dt="2023-03-16T03:46:30.589" v="2636" actId="1076"/>
          <ac:spMkLst>
            <pc:docMk/>
            <pc:sldMk cId="1291158870" sldId="274"/>
            <ac:spMk id="16" creationId="{71AB716B-C719-0FE3-8B70-77097E7C274C}"/>
          </ac:spMkLst>
        </pc:spChg>
        <pc:spChg chg="add mod topLvl">
          <ac:chgData name="T" userId="3f9d47f476fa9d03" providerId="LiveId" clId="{AE1F6289-F1A1-4A6F-B65B-E6D421D87619}" dt="2023-03-16T03:46:30.589" v="2636" actId="1076"/>
          <ac:spMkLst>
            <pc:docMk/>
            <pc:sldMk cId="1291158870" sldId="274"/>
            <ac:spMk id="17" creationId="{65F9DA23-85D4-34C6-5537-7ADF3B1ED0EF}"/>
          </ac:spMkLst>
        </pc:spChg>
        <pc:spChg chg="add mod topLvl">
          <ac:chgData name="T" userId="3f9d47f476fa9d03" providerId="LiveId" clId="{AE1F6289-F1A1-4A6F-B65B-E6D421D87619}" dt="2023-03-16T03:46:30.589" v="2636" actId="1076"/>
          <ac:spMkLst>
            <pc:docMk/>
            <pc:sldMk cId="1291158870" sldId="274"/>
            <ac:spMk id="18" creationId="{AA7A7C26-6FCC-90A8-59C4-75D2B1AE2C30}"/>
          </ac:spMkLst>
        </pc:spChg>
        <pc:spChg chg="add mod topLvl">
          <ac:chgData name="T" userId="3f9d47f476fa9d03" providerId="LiveId" clId="{AE1F6289-F1A1-4A6F-B65B-E6D421D87619}" dt="2023-03-16T03:46:30.589" v="2636" actId="1076"/>
          <ac:spMkLst>
            <pc:docMk/>
            <pc:sldMk cId="1291158870" sldId="274"/>
            <ac:spMk id="19" creationId="{56438113-B36E-652E-00F1-91645744069A}"/>
          </ac:spMkLst>
        </pc:spChg>
        <pc:grpChg chg="add del mod topLvl">
          <ac:chgData name="T" userId="3f9d47f476fa9d03" providerId="LiveId" clId="{AE1F6289-F1A1-4A6F-B65B-E6D421D87619}" dt="2023-03-16T03:46:27.580" v="2635" actId="165"/>
          <ac:grpSpMkLst>
            <pc:docMk/>
            <pc:sldMk cId="1291158870" sldId="274"/>
            <ac:grpSpMk id="20" creationId="{54FE9208-0A57-6D6C-644F-1C1459B5A260}"/>
          </ac:grpSpMkLst>
        </pc:grpChg>
        <pc:grpChg chg="add mod">
          <ac:chgData name="T" userId="3f9d47f476fa9d03" providerId="LiveId" clId="{AE1F6289-F1A1-4A6F-B65B-E6D421D87619}" dt="2023-03-16T03:46:19.747" v="2628" actId="164"/>
          <ac:grpSpMkLst>
            <pc:docMk/>
            <pc:sldMk cId="1291158870" sldId="274"/>
            <ac:grpSpMk id="21" creationId="{78BAFA75-9D5F-A953-6E5F-F74ECF52A1FB}"/>
          </ac:grpSpMkLst>
        </pc:grpChg>
        <pc:grpChg chg="add del mod topLvl">
          <ac:chgData name="T" userId="3f9d47f476fa9d03" providerId="LiveId" clId="{AE1F6289-F1A1-4A6F-B65B-E6D421D87619}" dt="2023-03-16T03:46:27.580" v="2635" actId="165"/>
          <ac:grpSpMkLst>
            <pc:docMk/>
            <pc:sldMk cId="1291158870" sldId="274"/>
            <ac:grpSpMk id="22" creationId="{57DD12A1-CC6F-02E4-380D-44865699B1DD}"/>
          </ac:grpSpMkLst>
        </pc:grpChg>
        <pc:grpChg chg="add del mod topLvl">
          <ac:chgData name="T" userId="3f9d47f476fa9d03" providerId="LiveId" clId="{AE1F6289-F1A1-4A6F-B65B-E6D421D87619}" dt="2023-03-16T03:46:27.580" v="2635" actId="165"/>
          <ac:grpSpMkLst>
            <pc:docMk/>
            <pc:sldMk cId="1291158870" sldId="274"/>
            <ac:grpSpMk id="23" creationId="{B836E2A1-039B-9597-DEEB-337346766F03}"/>
          </ac:grpSpMkLst>
        </pc:grpChg>
        <pc:grpChg chg="add del mod">
          <ac:chgData name="T" userId="3f9d47f476fa9d03" providerId="LiveId" clId="{AE1F6289-F1A1-4A6F-B65B-E6D421D87619}" dt="2023-03-16T03:46:27.096" v="2634" actId="165"/>
          <ac:grpSpMkLst>
            <pc:docMk/>
            <pc:sldMk cId="1291158870" sldId="274"/>
            <ac:grpSpMk id="24" creationId="{940905DD-CDF2-8239-7FD8-CF74C402CED6}"/>
          </ac:grpSpMkLst>
        </pc:grpChg>
        <pc:picChg chg="mod topLvl">
          <ac:chgData name="T" userId="3f9d47f476fa9d03" providerId="LiveId" clId="{AE1F6289-F1A1-4A6F-B65B-E6D421D87619}" dt="2023-03-16T03:46:30.589" v="2636" actId="1076"/>
          <ac:picMkLst>
            <pc:docMk/>
            <pc:sldMk cId="1291158870" sldId="274"/>
            <ac:picMk id="5" creationId="{501D4A74-AB34-68AB-6D81-B065038A7E48}"/>
          </ac:picMkLst>
        </pc:picChg>
        <pc:picChg chg="mod topLvl">
          <ac:chgData name="T" userId="3f9d47f476fa9d03" providerId="LiveId" clId="{AE1F6289-F1A1-4A6F-B65B-E6D421D87619}" dt="2023-03-16T03:46:30.589" v="2636" actId="1076"/>
          <ac:picMkLst>
            <pc:docMk/>
            <pc:sldMk cId="1291158870" sldId="274"/>
            <ac:picMk id="7" creationId="{4686BB99-F106-D929-92AB-2F1BD224C268}"/>
          </ac:picMkLst>
        </pc:picChg>
        <pc:picChg chg="mod topLvl">
          <ac:chgData name="T" userId="3f9d47f476fa9d03" providerId="LiveId" clId="{AE1F6289-F1A1-4A6F-B65B-E6D421D87619}" dt="2023-03-16T03:46:30.589" v="2636" actId="1076"/>
          <ac:picMkLst>
            <pc:docMk/>
            <pc:sldMk cId="1291158870" sldId="274"/>
            <ac:picMk id="14" creationId="{552BCCDE-41F2-BFF4-A5E0-E69209A23460}"/>
          </ac:picMkLst>
        </pc:picChg>
        <pc:picChg chg="del">
          <ac:chgData name="T" userId="3f9d47f476fa9d03" providerId="LiveId" clId="{AE1F6289-F1A1-4A6F-B65B-E6D421D87619}" dt="2023-03-16T03:41:17.153" v="2463"/>
          <ac:picMkLst>
            <pc:docMk/>
            <pc:sldMk cId="1291158870" sldId="274"/>
            <ac:picMk id="2052" creationId="{B2D7145B-1141-D011-85F2-7FC106B68349}"/>
          </ac:picMkLst>
        </pc:picChg>
        <pc:picChg chg="del">
          <ac:chgData name="T" userId="3f9d47f476fa9d03" providerId="LiveId" clId="{AE1F6289-F1A1-4A6F-B65B-E6D421D87619}" dt="2023-03-16T03:41:19.889" v="2464"/>
          <ac:picMkLst>
            <pc:docMk/>
            <pc:sldMk cId="1291158870" sldId="274"/>
            <ac:picMk id="2054" creationId="{C41A7F7D-B693-8D67-DA7E-D27A91010546}"/>
          </ac:picMkLst>
        </pc:picChg>
        <pc:picChg chg="del">
          <ac:chgData name="T" userId="3f9d47f476fa9d03" providerId="LiveId" clId="{AE1F6289-F1A1-4A6F-B65B-E6D421D87619}" dt="2023-03-16T03:41:14.399" v="2462"/>
          <ac:picMkLst>
            <pc:docMk/>
            <pc:sldMk cId="1291158870" sldId="274"/>
            <ac:picMk id="2056" creationId="{A2EAC523-2559-78D3-CDCA-1B0C9AEFCACA}"/>
          </ac:picMkLst>
        </pc:picChg>
      </pc:sldChg>
      <pc:sldChg chg="add del">
        <pc:chgData name="T" userId="3f9d47f476fa9d03" providerId="LiveId" clId="{AE1F6289-F1A1-4A6F-B65B-E6D421D87619}" dt="2023-03-16T03:41:08.994" v="2457" actId="2890"/>
        <pc:sldMkLst>
          <pc:docMk/>
          <pc:sldMk cId="1915867885" sldId="274"/>
        </pc:sldMkLst>
      </pc:sldChg>
      <pc:sldChg chg="delSp modSp add del mod ord">
        <pc:chgData name="T" userId="3f9d47f476fa9d03" providerId="LiveId" clId="{AE1F6289-F1A1-4A6F-B65B-E6D421D87619}" dt="2023-03-16T03:51:28.280" v="2727" actId="47"/>
        <pc:sldMkLst>
          <pc:docMk/>
          <pc:sldMk cId="2203054769" sldId="275"/>
        </pc:sldMkLst>
        <pc:spChg chg="mod">
          <ac:chgData name="T" userId="3f9d47f476fa9d03" providerId="LiveId" clId="{AE1F6289-F1A1-4A6F-B65B-E6D421D87619}" dt="2023-03-16T03:48:19.930" v="2681" actId="20577"/>
          <ac:spMkLst>
            <pc:docMk/>
            <pc:sldMk cId="2203054769" sldId="275"/>
            <ac:spMk id="7" creationId="{75629187-62B6-7FE4-57EE-109EEA8B2FFE}"/>
          </ac:spMkLst>
        </pc:spChg>
        <pc:spChg chg="mod ord">
          <ac:chgData name="T" userId="3f9d47f476fa9d03" providerId="LiveId" clId="{AE1F6289-F1A1-4A6F-B65B-E6D421D87619}" dt="2023-03-16T03:48:56.657" v="2689" actId="692"/>
          <ac:spMkLst>
            <pc:docMk/>
            <pc:sldMk cId="2203054769" sldId="275"/>
            <ac:spMk id="9" creationId="{3F194BE4-3AAD-E4CB-336F-A2CF10003A8A}"/>
          </ac:spMkLst>
        </pc:spChg>
        <pc:spChg chg="del">
          <ac:chgData name="T" userId="3f9d47f476fa9d03" providerId="LiveId" clId="{AE1F6289-F1A1-4A6F-B65B-E6D421D87619}" dt="2023-03-16T03:48:34.820" v="2685" actId="478"/>
          <ac:spMkLst>
            <pc:docMk/>
            <pc:sldMk cId="2203054769" sldId="275"/>
            <ac:spMk id="10" creationId="{2D04629D-AB70-153A-B55A-823053A6EDC5}"/>
          </ac:spMkLst>
        </pc:spChg>
        <pc:spChg chg="mod">
          <ac:chgData name="T" userId="3f9d47f476fa9d03" providerId="LiveId" clId="{AE1F6289-F1A1-4A6F-B65B-E6D421D87619}" dt="2023-03-16T03:49:27.241" v="2697" actId="14100"/>
          <ac:spMkLst>
            <pc:docMk/>
            <pc:sldMk cId="2203054769" sldId="275"/>
            <ac:spMk id="11" creationId="{34800D2D-7318-8993-044C-BB4E89B8F4E3}"/>
          </ac:spMkLst>
        </pc:spChg>
      </pc:sldChg>
      <pc:sldChg chg="addSp modSp add del mod">
        <pc:chgData name="T" userId="3f9d47f476fa9d03" providerId="LiveId" clId="{AE1F6289-F1A1-4A6F-B65B-E6D421D87619}" dt="2023-03-16T03:51:28.280" v="2727" actId="47"/>
        <pc:sldMkLst>
          <pc:docMk/>
          <pc:sldMk cId="2248392236" sldId="276"/>
        </pc:sldMkLst>
        <pc:spChg chg="add mod">
          <ac:chgData name="T" userId="3f9d47f476fa9d03" providerId="LiveId" clId="{AE1F6289-F1A1-4A6F-B65B-E6D421D87619}" dt="2023-03-16T03:49:55.030" v="2702" actId="1076"/>
          <ac:spMkLst>
            <pc:docMk/>
            <pc:sldMk cId="2248392236" sldId="276"/>
            <ac:spMk id="2" creationId="{209E63D6-21CA-91CB-9F20-4932FCD24E3B}"/>
          </ac:spMkLst>
        </pc:spChg>
        <pc:spChg chg="add mod">
          <ac:chgData name="T" userId="3f9d47f476fa9d03" providerId="LiveId" clId="{AE1F6289-F1A1-4A6F-B65B-E6D421D87619}" dt="2023-03-16T03:49:31.653" v="2700" actId="571"/>
          <ac:spMkLst>
            <pc:docMk/>
            <pc:sldMk cId="2248392236" sldId="276"/>
            <ac:spMk id="3" creationId="{0BDDF910-D04C-4ACC-EDD1-9F0C26F28618}"/>
          </ac:spMkLst>
        </pc:spChg>
        <pc:spChg chg="ord">
          <ac:chgData name="T" userId="3f9d47f476fa9d03" providerId="LiveId" clId="{AE1F6289-F1A1-4A6F-B65B-E6D421D87619}" dt="2023-03-16T03:49:34.328" v="2701" actId="166"/>
          <ac:spMkLst>
            <pc:docMk/>
            <pc:sldMk cId="2248392236" sldId="276"/>
            <ac:spMk id="9" creationId="{3F194BE4-3AAD-E4CB-336F-A2CF10003A8A}"/>
          </ac:spMkLst>
        </pc:spChg>
      </pc:sldChg>
      <pc:sldChg chg="addSp delSp modSp add mod">
        <pc:chgData name="T" userId="3f9d47f476fa9d03" providerId="LiveId" clId="{AE1F6289-F1A1-4A6F-B65B-E6D421D87619}" dt="2023-03-16T03:51:25.280" v="2726" actId="478"/>
        <pc:sldMkLst>
          <pc:docMk/>
          <pc:sldMk cId="619877751" sldId="277"/>
        </pc:sldMkLst>
        <pc:spChg chg="mod">
          <ac:chgData name="T" userId="3f9d47f476fa9d03" providerId="LiveId" clId="{AE1F6289-F1A1-4A6F-B65B-E6D421D87619}" dt="2023-03-16T03:51:24.013" v="2725" actId="1076"/>
          <ac:spMkLst>
            <pc:docMk/>
            <pc:sldMk cId="619877751" sldId="277"/>
            <ac:spMk id="2" creationId="{209E63D6-21CA-91CB-9F20-4932FCD24E3B}"/>
          </ac:spMkLst>
        </pc:spChg>
        <pc:spChg chg="del">
          <ac:chgData name="T" userId="3f9d47f476fa9d03" providerId="LiveId" clId="{AE1F6289-F1A1-4A6F-B65B-E6D421D87619}" dt="2023-03-16T03:49:58.058" v="2704" actId="478"/>
          <ac:spMkLst>
            <pc:docMk/>
            <pc:sldMk cId="619877751" sldId="277"/>
            <ac:spMk id="3" creationId="{0BDDF910-D04C-4ACC-EDD1-9F0C26F28618}"/>
          </ac:spMkLst>
        </pc:spChg>
        <pc:spChg chg="add del mod">
          <ac:chgData name="T" userId="3f9d47f476fa9d03" providerId="LiveId" clId="{AE1F6289-F1A1-4A6F-B65B-E6D421D87619}" dt="2023-03-16T03:51:25.280" v="2726" actId="478"/>
          <ac:spMkLst>
            <pc:docMk/>
            <pc:sldMk cId="619877751" sldId="277"/>
            <ac:spMk id="4" creationId="{0B3713B7-B7A2-0AE6-88DA-EF9DF251D003}"/>
          </ac:spMkLst>
        </pc:spChg>
        <pc:spChg chg="mod">
          <ac:chgData name="T" userId="3f9d47f476fa9d03" providerId="LiveId" clId="{AE1F6289-F1A1-4A6F-B65B-E6D421D87619}" dt="2023-03-16T03:50:49.287" v="2715" actId="692"/>
          <ac:spMkLst>
            <pc:docMk/>
            <pc:sldMk cId="619877751" sldId="277"/>
            <ac:spMk id="9" creationId="{3F194BE4-3AAD-E4CB-336F-A2CF10003A8A}"/>
          </ac:spMkLst>
        </pc:spChg>
        <pc:spChg chg="del">
          <ac:chgData name="T" userId="3f9d47f476fa9d03" providerId="LiveId" clId="{AE1F6289-F1A1-4A6F-B65B-E6D421D87619}" dt="2023-03-16T03:49:58.058" v="2704" actId="478"/>
          <ac:spMkLst>
            <pc:docMk/>
            <pc:sldMk cId="619877751" sldId="277"/>
            <ac:spMk id="11" creationId="{34800D2D-7318-8993-044C-BB4E89B8F4E3}"/>
          </ac:spMkLst>
        </pc:spChg>
      </pc:sldChg>
      <pc:sldChg chg="addSp delSp modSp add del mod">
        <pc:chgData name="T" userId="3f9d47f476fa9d03" providerId="LiveId" clId="{AE1F6289-F1A1-4A6F-B65B-E6D421D87619}" dt="2023-03-16T04:01:34.086" v="3085" actId="47"/>
        <pc:sldMkLst>
          <pc:docMk/>
          <pc:sldMk cId="2028432325" sldId="278"/>
        </pc:sldMkLst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8" creationId="{C54FA47F-3A91-B8A3-1248-575BEE1785B2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9" creationId="{B173E148-827F-B034-2C1D-CC9E342C8B7A}"/>
          </ac:spMkLst>
        </pc:spChg>
        <pc:spChg chg="del">
          <ac:chgData name="T" userId="3f9d47f476fa9d03" providerId="LiveId" clId="{AE1F6289-F1A1-4A6F-B65B-E6D421D87619}" dt="2023-03-16T03:51:49.974" v="2731" actId="478"/>
          <ac:spMkLst>
            <pc:docMk/>
            <pc:sldMk cId="2028432325" sldId="278"/>
            <ac:spMk id="10" creationId="{91AEE663-0721-8F75-42FF-3D35669B9A67}"/>
          </ac:spMkLst>
        </pc:spChg>
        <pc:spChg chg="del">
          <ac:chgData name="T" userId="3f9d47f476fa9d03" providerId="LiveId" clId="{AE1F6289-F1A1-4A6F-B65B-E6D421D87619}" dt="2023-03-16T03:51:49.974" v="2731" actId="478"/>
          <ac:spMkLst>
            <pc:docMk/>
            <pc:sldMk cId="2028432325" sldId="278"/>
            <ac:spMk id="15" creationId="{34646232-E1B3-B6CA-C418-ED782755725E}"/>
          </ac:spMkLst>
        </pc:spChg>
        <pc:spChg chg="del">
          <ac:chgData name="T" userId="3f9d47f476fa9d03" providerId="LiveId" clId="{AE1F6289-F1A1-4A6F-B65B-E6D421D87619}" dt="2023-03-16T03:51:49.974" v="2731" actId="478"/>
          <ac:spMkLst>
            <pc:docMk/>
            <pc:sldMk cId="2028432325" sldId="278"/>
            <ac:spMk id="16" creationId="{71AB716B-C719-0FE3-8B70-77097E7C274C}"/>
          </ac:spMkLst>
        </pc:spChg>
        <pc:spChg chg="del">
          <ac:chgData name="T" userId="3f9d47f476fa9d03" providerId="LiveId" clId="{AE1F6289-F1A1-4A6F-B65B-E6D421D87619}" dt="2023-03-16T03:51:49.974" v="2731" actId="478"/>
          <ac:spMkLst>
            <pc:docMk/>
            <pc:sldMk cId="2028432325" sldId="278"/>
            <ac:spMk id="17" creationId="{65F9DA23-85D4-34C6-5537-7ADF3B1ED0EF}"/>
          </ac:spMkLst>
        </pc:spChg>
        <pc:spChg chg="del">
          <ac:chgData name="T" userId="3f9d47f476fa9d03" providerId="LiveId" clId="{AE1F6289-F1A1-4A6F-B65B-E6D421D87619}" dt="2023-03-16T03:51:49.974" v="2731" actId="478"/>
          <ac:spMkLst>
            <pc:docMk/>
            <pc:sldMk cId="2028432325" sldId="278"/>
            <ac:spMk id="18" creationId="{AA7A7C26-6FCC-90A8-59C4-75D2B1AE2C30}"/>
          </ac:spMkLst>
        </pc:spChg>
        <pc:spChg chg="del">
          <ac:chgData name="T" userId="3f9d47f476fa9d03" providerId="LiveId" clId="{AE1F6289-F1A1-4A6F-B65B-E6D421D87619}" dt="2023-03-16T03:51:49.974" v="2731" actId="478"/>
          <ac:spMkLst>
            <pc:docMk/>
            <pc:sldMk cId="2028432325" sldId="278"/>
            <ac:spMk id="19" creationId="{56438113-B36E-652E-00F1-91645744069A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24" creationId="{EAC77280-F5CD-9FEA-5A8E-4339DBC71D40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25" creationId="{1D4FD236-269B-DEE2-A477-A86D683452AC}"/>
          </ac:spMkLst>
        </pc:spChg>
        <pc:spChg chg="add mod or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26" creationId="{C8C7324F-9507-5ECC-DC2B-028AF392581D}"/>
          </ac:spMkLst>
        </pc:spChg>
        <pc:spChg chg="add mod or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27" creationId="{FC236364-1BDC-43D3-12C3-3506A2E811E0}"/>
          </ac:spMkLst>
        </pc:spChg>
        <pc:spChg chg="add mod or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28" creationId="{B92D7F4E-4772-EBAF-5B54-A7A89AB6064D}"/>
          </ac:spMkLst>
        </pc:spChg>
        <pc:spChg chg="add mod or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29" creationId="{52A06BDC-6D9C-ED4F-AD5A-629FF74CC87A}"/>
          </ac:spMkLst>
        </pc:spChg>
        <pc:spChg chg="add mod">
          <ac:chgData name="T" userId="3f9d47f476fa9d03" providerId="LiveId" clId="{AE1F6289-F1A1-4A6F-B65B-E6D421D87619}" dt="2023-03-16T03:55:25.121" v="2902" actId="571"/>
          <ac:spMkLst>
            <pc:docMk/>
            <pc:sldMk cId="2028432325" sldId="278"/>
            <ac:spMk id="30" creationId="{387FFF77-AE52-7B13-426A-ACEC8FCA9434}"/>
          </ac:spMkLst>
        </pc:spChg>
        <pc:spChg chg="add mod">
          <ac:chgData name="T" userId="3f9d47f476fa9d03" providerId="LiveId" clId="{AE1F6289-F1A1-4A6F-B65B-E6D421D87619}" dt="2023-03-16T03:55:25.121" v="2902" actId="571"/>
          <ac:spMkLst>
            <pc:docMk/>
            <pc:sldMk cId="2028432325" sldId="278"/>
            <ac:spMk id="31" creationId="{A5EFA01F-EFAD-FDA3-CFA0-F9262BEAC68A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32" creationId="{AA9C681E-228C-3146-C07F-B64B579622A2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33" creationId="{3A1E7DF5-1F43-5511-821D-FF8FCBB8A8A3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34" creationId="{5B00C14B-CEB8-0A23-EAF9-D890933EF9C8}"/>
          </ac:spMkLst>
        </pc:spChg>
        <pc:spChg chg="add mod topLvl">
          <ac:chgData name="T" userId="3f9d47f476fa9d03" providerId="LiveId" clId="{AE1F6289-F1A1-4A6F-B65B-E6D421D87619}" dt="2023-03-16T03:56:06.959" v="2940" actId="165"/>
          <ac:spMkLst>
            <pc:docMk/>
            <pc:sldMk cId="2028432325" sldId="278"/>
            <ac:spMk id="35" creationId="{071F9DDF-DAD6-706D-7485-35EB2A6F5DBC}"/>
          </ac:spMkLst>
        </pc:spChg>
        <pc:spChg chg="add mod">
          <ac:chgData name="T" userId="3f9d47f476fa9d03" providerId="LiveId" clId="{AE1F6289-F1A1-4A6F-B65B-E6D421D87619}" dt="2023-03-16T03:56:43.663" v="2958" actId="164"/>
          <ac:spMkLst>
            <pc:docMk/>
            <pc:sldMk cId="2028432325" sldId="278"/>
            <ac:spMk id="37" creationId="{9AE2D707-2EC3-2417-2FA8-7D94506B3207}"/>
          </ac:spMkLst>
        </pc:spChg>
        <pc:spChg chg="add mod">
          <ac:chgData name="T" userId="3f9d47f476fa9d03" providerId="LiveId" clId="{AE1F6289-F1A1-4A6F-B65B-E6D421D87619}" dt="2023-03-16T03:56:43.663" v="2958" actId="164"/>
          <ac:spMkLst>
            <pc:docMk/>
            <pc:sldMk cId="2028432325" sldId="278"/>
            <ac:spMk id="38" creationId="{6CCAF839-C558-BE11-9F4C-B85EA634BBD2}"/>
          </ac:spMkLst>
        </pc:spChg>
        <pc:grpChg chg="add del mod">
          <ac:chgData name="T" userId="3f9d47f476fa9d03" providerId="LiveId" clId="{AE1F6289-F1A1-4A6F-B65B-E6D421D87619}" dt="2023-03-16T03:56:06.959" v="2940" actId="165"/>
          <ac:grpSpMkLst>
            <pc:docMk/>
            <pc:sldMk cId="2028432325" sldId="278"/>
            <ac:grpSpMk id="36" creationId="{357F2A8C-57B3-B99E-57E7-3CBD76A44CE6}"/>
          </ac:grpSpMkLst>
        </pc:grpChg>
        <pc:grpChg chg="add del mod">
          <ac:chgData name="T" userId="3f9d47f476fa9d03" providerId="LiveId" clId="{AE1F6289-F1A1-4A6F-B65B-E6D421D87619}" dt="2023-03-16T03:58:47.004" v="3065" actId="478"/>
          <ac:grpSpMkLst>
            <pc:docMk/>
            <pc:sldMk cId="2028432325" sldId="278"/>
            <ac:grpSpMk id="39" creationId="{DF93FEDD-0818-6DEB-81CF-D3391CE5D0B6}"/>
          </ac:grpSpMkLst>
        </pc:grpChg>
        <pc:picChg chg="del">
          <ac:chgData name="T" userId="3f9d47f476fa9d03" providerId="LiveId" clId="{AE1F6289-F1A1-4A6F-B65B-E6D421D87619}" dt="2023-03-16T03:51:49.974" v="2731" actId="478"/>
          <ac:picMkLst>
            <pc:docMk/>
            <pc:sldMk cId="2028432325" sldId="278"/>
            <ac:picMk id="5" creationId="{501D4A74-AB34-68AB-6D81-B065038A7E48}"/>
          </ac:picMkLst>
        </pc:picChg>
        <pc:picChg chg="del">
          <ac:chgData name="T" userId="3f9d47f476fa9d03" providerId="LiveId" clId="{AE1F6289-F1A1-4A6F-B65B-E6D421D87619}" dt="2023-03-16T03:51:49.974" v="2731" actId="478"/>
          <ac:picMkLst>
            <pc:docMk/>
            <pc:sldMk cId="2028432325" sldId="278"/>
            <ac:picMk id="7" creationId="{4686BB99-F106-D929-92AB-2F1BD224C268}"/>
          </ac:picMkLst>
        </pc:picChg>
        <pc:picChg chg="add mod topLvl">
          <ac:chgData name="T" userId="3f9d47f476fa9d03" providerId="LiveId" clId="{AE1F6289-F1A1-4A6F-B65B-E6D421D87619}" dt="2023-03-16T03:56:06.959" v="2940" actId="165"/>
          <ac:picMkLst>
            <pc:docMk/>
            <pc:sldMk cId="2028432325" sldId="278"/>
            <ac:picMk id="13" creationId="{6D2CEC01-F0FD-4FB6-7166-165E647DA899}"/>
          </ac:picMkLst>
        </pc:picChg>
        <pc:picChg chg="del">
          <ac:chgData name="T" userId="3f9d47f476fa9d03" providerId="LiveId" clId="{AE1F6289-F1A1-4A6F-B65B-E6D421D87619}" dt="2023-03-16T03:51:49.974" v="2731" actId="478"/>
          <ac:picMkLst>
            <pc:docMk/>
            <pc:sldMk cId="2028432325" sldId="278"/>
            <ac:picMk id="14" creationId="{552BCCDE-41F2-BFF4-A5E0-E69209A23460}"/>
          </ac:picMkLst>
        </pc:picChg>
        <pc:picChg chg="add mod topLvl">
          <ac:chgData name="T" userId="3f9d47f476fa9d03" providerId="LiveId" clId="{AE1F6289-F1A1-4A6F-B65B-E6D421D87619}" dt="2023-03-16T03:56:06.959" v="2940" actId="165"/>
          <ac:picMkLst>
            <pc:docMk/>
            <pc:sldMk cId="2028432325" sldId="278"/>
            <ac:picMk id="21" creationId="{A9673881-C742-C075-4EF8-4693BE1EFDDC}"/>
          </ac:picMkLst>
        </pc:picChg>
        <pc:picChg chg="add mod topLvl">
          <ac:chgData name="T" userId="3f9d47f476fa9d03" providerId="LiveId" clId="{AE1F6289-F1A1-4A6F-B65B-E6D421D87619}" dt="2023-03-16T03:56:06.959" v="2940" actId="165"/>
          <ac:picMkLst>
            <pc:docMk/>
            <pc:sldMk cId="2028432325" sldId="278"/>
            <ac:picMk id="23" creationId="{2CB18AAE-C03F-2DEE-CA9F-6B4E09C8F2BC}"/>
          </ac:picMkLst>
        </pc:picChg>
      </pc:sldChg>
      <pc:sldChg chg="addSp delSp modSp add mod">
        <pc:chgData name="T" userId="3f9d47f476fa9d03" providerId="LiveId" clId="{AE1F6289-F1A1-4A6F-B65B-E6D421D87619}" dt="2023-03-16T03:59:21.316" v="3083" actId="1076"/>
        <pc:sldMkLst>
          <pc:docMk/>
          <pc:sldMk cId="640419356" sldId="279"/>
        </pc:sldMkLst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8" creationId="{C54FA47F-3A91-B8A3-1248-575BEE1785B2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9" creationId="{B173E148-827F-B034-2C1D-CC9E342C8B7A}"/>
          </ac:spMkLst>
        </pc:spChg>
        <pc:spChg chg="mod">
          <ac:chgData name="T" userId="3f9d47f476fa9d03" providerId="LiveId" clId="{AE1F6289-F1A1-4A6F-B65B-E6D421D87619}" dt="2023-03-16T03:57:50.153" v="3043" actId="6549"/>
          <ac:spMkLst>
            <pc:docMk/>
            <pc:sldMk cId="640419356" sldId="279"/>
            <ac:spMk id="12" creationId="{CA3467A9-AC42-87AF-D1D3-1FFDEC08B83F}"/>
          </ac:spMkLst>
        </pc:spChg>
        <pc:spChg chg="mod">
          <ac:chgData name="T" userId="3f9d47f476fa9d03" providerId="LiveId" clId="{AE1F6289-F1A1-4A6F-B65B-E6D421D87619}" dt="2023-03-16T03:57:40.267" v="3040" actId="571"/>
          <ac:spMkLst>
            <pc:docMk/>
            <pc:sldMk cId="640419356" sldId="279"/>
            <ac:spMk id="14" creationId="{D00F356C-3D47-81E9-374E-6D71DDEAB43B}"/>
          </ac:spMkLst>
        </pc:spChg>
        <pc:spChg chg="mod">
          <ac:chgData name="T" userId="3f9d47f476fa9d03" providerId="LiveId" clId="{AE1F6289-F1A1-4A6F-B65B-E6D421D87619}" dt="2023-03-16T03:57:40.267" v="3040" actId="571"/>
          <ac:spMkLst>
            <pc:docMk/>
            <pc:sldMk cId="640419356" sldId="279"/>
            <ac:spMk id="15" creationId="{737EDFE0-5CDF-B099-D3B2-E5F368CFBD59}"/>
          </ac:spMkLst>
        </pc:spChg>
        <pc:spChg chg="mod">
          <ac:chgData name="T" userId="3f9d47f476fa9d03" providerId="LiveId" clId="{AE1F6289-F1A1-4A6F-B65B-E6D421D87619}" dt="2023-03-16T03:57:51.493" v="3044" actId="6549"/>
          <ac:spMkLst>
            <pc:docMk/>
            <pc:sldMk cId="640419356" sldId="279"/>
            <ac:spMk id="18" creationId="{A96F0D7B-2330-17C8-AB6A-FE572A4A4BCB}"/>
          </ac:spMkLst>
        </pc:spChg>
        <pc:spChg chg="mod">
          <ac:chgData name="T" userId="3f9d47f476fa9d03" providerId="LiveId" clId="{AE1F6289-F1A1-4A6F-B65B-E6D421D87619}" dt="2023-03-16T03:57:42.105" v="3041" actId="571"/>
          <ac:spMkLst>
            <pc:docMk/>
            <pc:sldMk cId="640419356" sldId="279"/>
            <ac:spMk id="19" creationId="{C0B8F2D4-A314-1200-95CF-F3B4077DACE7}"/>
          </ac:spMkLst>
        </pc:spChg>
        <pc:spChg chg="mod">
          <ac:chgData name="T" userId="3f9d47f476fa9d03" providerId="LiveId" clId="{AE1F6289-F1A1-4A6F-B65B-E6D421D87619}" dt="2023-03-16T03:57:42.105" v="3041" actId="571"/>
          <ac:spMkLst>
            <pc:docMk/>
            <pc:sldMk cId="640419356" sldId="279"/>
            <ac:spMk id="20" creationId="{C765AB8D-F815-2C9B-7DDE-88442DF1B7F7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24" creationId="{EAC77280-F5CD-9FEA-5A8E-4339DBC71D40}"/>
          </ac:spMkLst>
        </pc:spChg>
        <pc:spChg chg="mod ord">
          <ac:chgData name="T" userId="3f9d47f476fa9d03" providerId="LiveId" clId="{AE1F6289-F1A1-4A6F-B65B-E6D421D87619}" dt="2023-03-16T03:57:48.742" v="3042" actId="6549"/>
          <ac:spMkLst>
            <pc:docMk/>
            <pc:sldMk cId="640419356" sldId="279"/>
            <ac:spMk id="25" creationId="{1D4FD236-269B-DEE2-A477-A86D683452AC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26" creationId="{C8C7324F-9507-5ECC-DC2B-028AF392581D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27" creationId="{FC236364-1BDC-43D3-12C3-3506A2E811E0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28" creationId="{B92D7F4E-4772-EBAF-5B54-A7A89AB6064D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29" creationId="{52A06BDC-6D9C-ED4F-AD5A-629FF74CC87A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32" creationId="{AA9C681E-228C-3146-C07F-B64B579622A2}"/>
          </ac:spMkLst>
        </pc:spChg>
        <pc:spChg chg="del">
          <ac:chgData name="T" userId="3f9d47f476fa9d03" providerId="LiveId" clId="{AE1F6289-F1A1-4A6F-B65B-E6D421D87619}" dt="2023-03-16T03:57:29.551" v="3035" actId="478"/>
          <ac:spMkLst>
            <pc:docMk/>
            <pc:sldMk cId="640419356" sldId="279"/>
            <ac:spMk id="33" creationId="{3A1E7DF5-1F43-5511-821D-FF8FCBB8A8A3}"/>
          </ac:spMkLst>
        </pc:spChg>
        <pc:spChg chg="mod">
          <ac:chgData name="T" userId="3f9d47f476fa9d03" providerId="LiveId" clId="{AE1F6289-F1A1-4A6F-B65B-E6D421D87619}" dt="2023-03-16T03:59:21.316" v="3083" actId="1076"/>
          <ac:spMkLst>
            <pc:docMk/>
            <pc:sldMk cId="640419356" sldId="279"/>
            <ac:spMk id="34" creationId="{5B00C14B-CEB8-0A23-EAF9-D890933EF9C8}"/>
          </ac:spMkLst>
        </pc:spChg>
        <pc:spChg chg="del">
          <ac:chgData name="T" userId="3f9d47f476fa9d03" providerId="LiveId" clId="{AE1F6289-F1A1-4A6F-B65B-E6D421D87619}" dt="2023-03-16T03:57:29.551" v="3035" actId="478"/>
          <ac:spMkLst>
            <pc:docMk/>
            <pc:sldMk cId="640419356" sldId="279"/>
            <ac:spMk id="35" creationId="{071F9DDF-DAD6-706D-7485-35EB2A6F5DBC}"/>
          </ac:spMkLst>
        </pc:spChg>
        <pc:spChg chg="mod">
          <ac:chgData name="T" userId="3f9d47f476fa9d03" providerId="LiveId" clId="{AE1F6289-F1A1-4A6F-B65B-E6D421D87619}" dt="2023-03-16T03:57:16.368" v="2991" actId="14100"/>
          <ac:spMkLst>
            <pc:docMk/>
            <pc:sldMk cId="640419356" sldId="279"/>
            <ac:spMk id="37" creationId="{9AE2D707-2EC3-2417-2FA8-7D94506B3207}"/>
          </ac:spMkLst>
        </pc:spChg>
        <pc:grpChg chg="add mod">
          <ac:chgData name="T" userId="3f9d47f476fa9d03" providerId="LiveId" clId="{AE1F6289-F1A1-4A6F-B65B-E6D421D87619}" dt="2023-03-16T03:59:21.316" v="3083" actId="1076"/>
          <ac:grpSpMkLst>
            <pc:docMk/>
            <pc:sldMk cId="640419356" sldId="279"/>
            <ac:grpSpMk id="5" creationId="{F6A564FE-5365-FB1D-88DE-25825BFCF8AC}"/>
          </ac:grpSpMkLst>
        </pc:grpChg>
        <pc:grpChg chg="add mod">
          <ac:chgData name="T" userId="3f9d47f476fa9d03" providerId="LiveId" clId="{AE1F6289-F1A1-4A6F-B65B-E6D421D87619}" dt="2023-03-16T03:59:21.316" v="3083" actId="1076"/>
          <ac:grpSpMkLst>
            <pc:docMk/>
            <pc:sldMk cId="640419356" sldId="279"/>
            <ac:grpSpMk id="7" creationId="{0ABCB55E-0699-0260-5052-5D3465F4CF6A}"/>
          </ac:grpSpMkLst>
        </pc:grpChg>
        <pc:grpChg chg="mod">
          <ac:chgData name="T" userId="3f9d47f476fa9d03" providerId="LiveId" clId="{AE1F6289-F1A1-4A6F-B65B-E6D421D87619}" dt="2023-03-16T03:57:40.267" v="3040" actId="571"/>
          <ac:grpSpMkLst>
            <pc:docMk/>
            <pc:sldMk cId="640419356" sldId="279"/>
            <ac:grpSpMk id="10" creationId="{4D6AE5CF-D609-535B-8B9D-21E92CEE5923}"/>
          </ac:grpSpMkLst>
        </pc:grpChg>
        <pc:grpChg chg="add mod">
          <ac:chgData name="T" userId="3f9d47f476fa9d03" providerId="LiveId" clId="{AE1F6289-F1A1-4A6F-B65B-E6D421D87619}" dt="2023-03-16T03:59:21.316" v="3083" actId="1076"/>
          <ac:grpSpMkLst>
            <pc:docMk/>
            <pc:sldMk cId="640419356" sldId="279"/>
            <ac:grpSpMk id="16" creationId="{2A573BC3-9AD6-411E-3C62-23228B04EB4B}"/>
          </ac:grpSpMkLst>
        </pc:grpChg>
        <pc:grpChg chg="mod">
          <ac:chgData name="T" userId="3f9d47f476fa9d03" providerId="LiveId" clId="{AE1F6289-F1A1-4A6F-B65B-E6D421D87619}" dt="2023-03-16T03:57:42.105" v="3041" actId="571"/>
          <ac:grpSpMkLst>
            <pc:docMk/>
            <pc:sldMk cId="640419356" sldId="279"/>
            <ac:grpSpMk id="17" creationId="{77A5F6FB-30E9-49CC-71F4-83C351C69E75}"/>
          </ac:grpSpMkLst>
        </pc:grpChg>
        <pc:grpChg chg="mod">
          <ac:chgData name="T" userId="3f9d47f476fa9d03" providerId="LiveId" clId="{AE1F6289-F1A1-4A6F-B65B-E6D421D87619}" dt="2023-03-16T03:57:34.995" v="3038" actId="164"/>
          <ac:grpSpMkLst>
            <pc:docMk/>
            <pc:sldMk cId="640419356" sldId="279"/>
            <ac:grpSpMk id="39" creationId="{DF93FEDD-0818-6DEB-81CF-D3391CE5D0B6}"/>
          </ac:grpSpMkLst>
        </pc:grpChg>
        <pc:picChg chg="mod">
          <ac:chgData name="T" userId="3f9d47f476fa9d03" providerId="LiveId" clId="{AE1F6289-F1A1-4A6F-B65B-E6D421D87619}" dt="2023-03-16T03:59:21.316" v="3083" actId="1076"/>
          <ac:picMkLst>
            <pc:docMk/>
            <pc:sldMk cId="640419356" sldId="279"/>
            <ac:picMk id="13" creationId="{6D2CEC01-F0FD-4FB6-7166-165E647DA899}"/>
          </ac:picMkLst>
        </pc:picChg>
        <pc:picChg chg="mod">
          <ac:chgData name="T" userId="3f9d47f476fa9d03" providerId="LiveId" clId="{AE1F6289-F1A1-4A6F-B65B-E6D421D87619}" dt="2023-03-16T03:59:21.316" v="3083" actId="1076"/>
          <ac:picMkLst>
            <pc:docMk/>
            <pc:sldMk cId="640419356" sldId="279"/>
            <ac:picMk id="21" creationId="{A9673881-C742-C075-4EF8-4693BE1EFDDC}"/>
          </ac:picMkLst>
        </pc:picChg>
        <pc:picChg chg="mod">
          <ac:chgData name="T" userId="3f9d47f476fa9d03" providerId="LiveId" clId="{AE1F6289-F1A1-4A6F-B65B-E6D421D87619}" dt="2023-03-16T03:59:21.316" v="3083" actId="1076"/>
          <ac:picMkLst>
            <pc:docMk/>
            <pc:sldMk cId="640419356" sldId="279"/>
            <ac:picMk id="23" creationId="{2CB18AAE-C03F-2DEE-CA9F-6B4E09C8F2BC}"/>
          </ac:picMkLst>
        </pc:picChg>
      </pc:sldChg>
      <pc:sldChg chg="addSp delSp modSp add mod">
        <pc:chgData name="T" userId="3f9d47f476fa9d03" providerId="LiveId" clId="{AE1F6289-F1A1-4A6F-B65B-E6D421D87619}" dt="2023-03-20T13:04:29.897" v="3832" actId="20577"/>
        <pc:sldMkLst>
          <pc:docMk/>
          <pc:sldMk cId="990752461" sldId="280"/>
        </pc:sldMkLst>
        <pc:spChg chg="del">
          <ac:chgData name="T" userId="3f9d47f476fa9d03" providerId="LiveId" clId="{AE1F6289-F1A1-4A6F-B65B-E6D421D87619}" dt="2023-03-16T04:02:29.612" v="3101" actId="478"/>
          <ac:spMkLst>
            <pc:docMk/>
            <pc:sldMk cId="990752461" sldId="280"/>
            <ac:spMk id="8" creationId="{C54FA47F-3A91-B8A3-1248-575BEE1785B2}"/>
          </ac:spMkLst>
        </pc:spChg>
        <pc:spChg chg="del">
          <ac:chgData name="T" userId="3f9d47f476fa9d03" providerId="LiveId" clId="{AE1F6289-F1A1-4A6F-B65B-E6D421D87619}" dt="2023-03-16T04:02:29.612" v="3101" actId="478"/>
          <ac:spMkLst>
            <pc:docMk/>
            <pc:sldMk cId="990752461" sldId="280"/>
            <ac:spMk id="9" creationId="{B173E148-827F-B034-2C1D-CC9E342C8B7A}"/>
          </ac:spMkLst>
        </pc:spChg>
        <pc:spChg chg="add mod topLvl">
          <ac:chgData name="T" userId="3f9d47f476fa9d03" providerId="LiveId" clId="{AE1F6289-F1A1-4A6F-B65B-E6D421D87619}" dt="2023-03-16T04:05:39.973" v="3246" actId="165"/>
          <ac:spMkLst>
            <pc:docMk/>
            <pc:sldMk cId="990752461" sldId="280"/>
            <ac:spMk id="22" creationId="{C4BFCD13-B86C-801B-65B4-3A7BC94BC2F5}"/>
          </ac:spMkLst>
        </pc:spChg>
        <pc:spChg chg="del">
          <ac:chgData name="T" userId="3f9d47f476fa9d03" providerId="LiveId" clId="{AE1F6289-F1A1-4A6F-B65B-E6D421D87619}" dt="2023-03-16T04:02:29.612" v="3101" actId="478"/>
          <ac:spMkLst>
            <pc:docMk/>
            <pc:sldMk cId="990752461" sldId="280"/>
            <ac:spMk id="24" creationId="{EAC77280-F5CD-9FEA-5A8E-4339DBC71D40}"/>
          </ac:spMkLst>
        </pc:spChg>
        <pc:spChg chg="del">
          <ac:chgData name="T" userId="3f9d47f476fa9d03" providerId="LiveId" clId="{AE1F6289-F1A1-4A6F-B65B-E6D421D87619}" dt="2023-03-16T04:02:29.612" v="3101" actId="478"/>
          <ac:spMkLst>
            <pc:docMk/>
            <pc:sldMk cId="990752461" sldId="280"/>
            <ac:spMk id="26" creationId="{C8C7324F-9507-5ECC-DC2B-028AF392581D}"/>
          </ac:spMkLst>
        </pc:spChg>
        <pc:spChg chg="del">
          <ac:chgData name="T" userId="3f9d47f476fa9d03" providerId="LiveId" clId="{AE1F6289-F1A1-4A6F-B65B-E6D421D87619}" dt="2023-03-16T04:02:29.612" v="3101" actId="478"/>
          <ac:spMkLst>
            <pc:docMk/>
            <pc:sldMk cId="990752461" sldId="280"/>
            <ac:spMk id="27" creationId="{FC236364-1BDC-43D3-12C3-3506A2E811E0}"/>
          </ac:spMkLst>
        </pc:spChg>
        <pc:spChg chg="mod">
          <ac:chgData name="T" userId="3f9d47f476fa9d03" providerId="LiveId" clId="{AE1F6289-F1A1-4A6F-B65B-E6D421D87619}" dt="2023-03-16T04:04:06.868" v="3221" actId="164"/>
          <ac:spMkLst>
            <pc:docMk/>
            <pc:sldMk cId="990752461" sldId="280"/>
            <ac:spMk id="28" creationId="{B92D7F4E-4772-EBAF-5B54-A7A89AB6064D}"/>
          </ac:spMkLst>
        </pc:spChg>
        <pc:spChg chg="del mod">
          <ac:chgData name="T" userId="3f9d47f476fa9d03" providerId="LiveId" clId="{AE1F6289-F1A1-4A6F-B65B-E6D421D87619}" dt="2023-03-16T04:04:48.648" v="3224" actId="478"/>
          <ac:spMkLst>
            <pc:docMk/>
            <pc:sldMk cId="990752461" sldId="280"/>
            <ac:spMk id="29" creationId="{52A06BDC-6D9C-ED4F-AD5A-629FF74CC87A}"/>
          </ac:spMkLst>
        </pc:spChg>
        <pc:spChg chg="add mod topLvl">
          <ac:chgData name="T" userId="3f9d47f476fa9d03" providerId="LiveId" clId="{AE1F6289-F1A1-4A6F-B65B-E6D421D87619}" dt="2023-03-20T13:04:28.096" v="3831" actId="20577"/>
          <ac:spMkLst>
            <pc:docMk/>
            <pc:sldMk cId="990752461" sldId="280"/>
            <ac:spMk id="30" creationId="{661EECDB-6E93-9424-F8D8-C08803E0C28B}"/>
          </ac:spMkLst>
        </pc:spChg>
        <pc:spChg chg="del">
          <ac:chgData name="T" userId="3f9d47f476fa9d03" providerId="LiveId" clId="{AE1F6289-F1A1-4A6F-B65B-E6D421D87619}" dt="2023-03-16T04:02:29.612" v="3101" actId="478"/>
          <ac:spMkLst>
            <pc:docMk/>
            <pc:sldMk cId="990752461" sldId="280"/>
            <ac:spMk id="32" creationId="{AA9C681E-228C-3146-C07F-B64B579622A2}"/>
          </ac:spMkLst>
        </pc:spChg>
        <pc:spChg chg="add mod">
          <ac:chgData name="T" userId="3f9d47f476fa9d03" providerId="LiveId" clId="{AE1F6289-F1A1-4A6F-B65B-E6D421D87619}" dt="2023-03-16T04:05:11.717" v="3234"/>
          <ac:spMkLst>
            <pc:docMk/>
            <pc:sldMk cId="990752461" sldId="280"/>
            <ac:spMk id="33" creationId="{0C415EF1-9029-73BB-A02F-F9D2D20D9595}"/>
          </ac:spMkLst>
        </pc:spChg>
        <pc:spChg chg="del mod">
          <ac:chgData name="T" userId="3f9d47f476fa9d03" providerId="LiveId" clId="{AE1F6289-F1A1-4A6F-B65B-E6D421D87619}" dt="2023-03-16T04:04:05.479" v="3220" actId="478"/>
          <ac:spMkLst>
            <pc:docMk/>
            <pc:sldMk cId="990752461" sldId="280"/>
            <ac:spMk id="34" creationId="{5B00C14B-CEB8-0A23-EAF9-D890933EF9C8}"/>
          </ac:spMkLst>
        </pc:spChg>
        <pc:spChg chg="add mod">
          <ac:chgData name="T" userId="3f9d47f476fa9d03" providerId="LiveId" clId="{AE1F6289-F1A1-4A6F-B65B-E6D421D87619}" dt="2023-03-16T04:05:11.717" v="3234"/>
          <ac:spMkLst>
            <pc:docMk/>
            <pc:sldMk cId="990752461" sldId="280"/>
            <ac:spMk id="35" creationId="{CE690E48-D3CD-BCC1-223E-05E3B5B8F7E7}"/>
          </ac:spMkLst>
        </pc:spChg>
        <pc:spChg chg="add del mod topLvl">
          <ac:chgData name="T" userId="3f9d47f476fa9d03" providerId="LiveId" clId="{AE1F6289-F1A1-4A6F-B65B-E6D421D87619}" dt="2023-03-16T04:07:12.867" v="3636" actId="478"/>
          <ac:spMkLst>
            <pc:docMk/>
            <pc:sldMk cId="990752461" sldId="280"/>
            <ac:spMk id="36" creationId="{6B6B8BBB-7C24-61CC-4DE5-9BA99A430AF2}"/>
          </ac:spMkLst>
        </pc:spChg>
        <pc:spChg chg="add del mod topLvl">
          <ac:chgData name="T" userId="3f9d47f476fa9d03" providerId="LiveId" clId="{AE1F6289-F1A1-4A6F-B65B-E6D421D87619}" dt="2023-03-16T04:07:12.867" v="3636" actId="478"/>
          <ac:spMkLst>
            <pc:docMk/>
            <pc:sldMk cId="990752461" sldId="280"/>
            <ac:spMk id="40" creationId="{B5130AC7-D2CC-2946-7CF6-0AB18F6548FC}"/>
          </ac:spMkLst>
        </pc:spChg>
        <pc:spChg chg="add mod">
          <ac:chgData name="T" userId="3f9d47f476fa9d03" providerId="LiveId" clId="{AE1F6289-F1A1-4A6F-B65B-E6D421D87619}" dt="2023-03-16T04:07:20.066" v="3639" actId="1076"/>
          <ac:spMkLst>
            <pc:docMk/>
            <pc:sldMk cId="990752461" sldId="280"/>
            <ac:spMk id="42" creationId="{BA910D4A-9B31-C4C8-CF82-FA4BD0FFCC14}"/>
          </ac:spMkLst>
        </pc:spChg>
        <pc:spChg chg="add mod">
          <ac:chgData name="T" userId="3f9d47f476fa9d03" providerId="LiveId" clId="{AE1F6289-F1A1-4A6F-B65B-E6D421D87619}" dt="2023-03-20T13:04:29.897" v="3832" actId="20577"/>
          <ac:spMkLst>
            <pc:docMk/>
            <pc:sldMk cId="990752461" sldId="280"/>
            <ac:spMk id="43" creationId="{B086A87D-B02D-F88A-8E1C-911E1E9626EB}"/>
          </ac:spMkLst>
        </pc:spChg>
        <pc:grpChg chg="del">
          <ac:chgData name="T" userId="3f9d47f476fa9d03" providerId="LiveId" clId="{AE1F6289-F1A1-4A6F-B65B-E6D421D87619}" dt="2023-03-16T04:02:29.612" v="3101" actId="478"/>
          <ac:grpSpMkLst>
            <pc:docMk/>
            <pc:sldMk cId="990752461" sldId="280"/>
            <ac:grpSpMk id="5" creationId="{F6A564FE-5365-FB1D-88DE-25825BFCF8AC}"/>
          </ac:grpSpMkLst>
        </pc:grpChg>
        <pc:grpChg chg="del">
          <ac:chgData name="T" userId="3f9d47f476fa9d03" providerId="LiveId" clId="{AE1F6289-F1A1-4A6F-B65B-E6D421D87619}" dt="2023-03-16T04:02:29.612" v="3101" actId="478"/>
          <ac:grpSpMkLst>
            <pc:docMk/>
            <pc:sldMk cId="990752461" sldId="280"/>
            <ac:grpSpMk id="7" creationId="{0ABCB55E-0699-0260-5052-5D3465F4CF6A}"/>
          </ac:grpSpMkLst>
        </pc:grpChg>
        <pc:grpChg chg="del mod">
          <ac:chgData name="T" userId="3f9d47f476fa9d03" providerId="LiveId" clId="{AE1F6289-F1A1-4A6F-B65B-E6D421D87619}" dt="2023-03-16T04:03:13.714" v="3217" actId="478"/>
          <ac:grpSpMkLst>
            <pc:docMk/>
            <pc:sldMk cId="990752461" sldId="280"/>
            <ac:grpSpMk id="16" creationId="{2A573BC3-9AD6-411E-3C62-23228B04EB4B}"/>
          </ac:grpSpMkLst>
        </pc:grpChg>
        <pc:grpChg chg="add del mod">
          <ac:chgData name="T" userId="3f9d47f476fa9d03" providerId="LiveId" clId="{AE1F6289-F1A1-4A6F-B65B-E6D421D87619}" dt="2023-03-16T04:04:48.648" v="3224" actId="478"/>
          <ac:grpSpMkLst>
            <pc:docMk/>
            <pc:sldMk cId="990752461" sldId="280"/>
            <ac:grpSpMk id="31" creationId="{EFA410FD-72A0-0022-30C8-773CB45937B8}"/>
          </ac:grpSpMkLst>
        </pc:grpChg>
        <pc:grpChg chg="add del mod">
          <ac:chgData name="T" userId="3f9d47f476fa9d03" providerId="LiveId" clId="{AE1F6289-F1A1-4A6F-B65B-E6D421D87619}" dt="2023-03-16T04:05:39.973" v="3246" actId="165"/>
          <ac:grpSpMkLst>
            <pc:docMk/>
            <pc:sldMk cId="990752461" sldId="280"/>
            <ac:grpSpMk id="41" creationId="{CA229389-DEC4-B61F-FF2A-615E30C85EE2}"/>
          </ac:grpSpMkLst>
        </pc:grpChg>
        <pc:picChg chg="del">
          <ac:chgData name="T" userId="3f9d47f476fa9d03" providerId="LiveId" clId="{AE1F6289-F1A1-4A6F-B65B-E6D421D87619}" dt="2023-03-16T04:02:29.612" v="3101" actId="478"/>
          <ac:picMkLst>
            <pc:docMk/>
            <pc:sldMk cId="990752461" sldId="280"/>
            <ac:picMk id="13" creationId="{6D2CEC01-F0FD-4FB6-7166-165E647DA899}"/>
          </ac:picMkLst>
        </pc:picChg>
        <pc:picChg chg="mod">
          <ac:chgData name="T" userId="3f9d47f476fa9d03" providerId="LiveId" clId="{AE1F6289-F1A1-4A6F-B65B-E6D421D87619}" dt="2023-03-16T04:04:06.868" v="3221" actId="164"/>
          <ac:picMkLst>
            <pc:docMk/>
            <pc:sldMk cId="990752461" sldId="280"/>
            <ac:picMk id="21" creationId="{A9673881-C742-C075-4EF8-4693BE1EFDDC}"/>
          </ac:picMkLst>
        </pc:picChg>
        <pc:picChg chg="del">
          <ac:chgData name="T" userId="3f9d47f476fa9d03" providerId="LiveId" clId="{AE1F6289-F1A1-4A6F-B65B-E6D421D87619}" dt="2023-03-16T04:02:29.612" v="3101" actId="478"/>
          <ac:picMkLst>
            <pc:docMk/>
            <pc:sldMk cId="990752461" sldId="280"/>
            <ac:picMk id="23" creationId="{2CB18AAE-C03F-2DEE-CA9F-6B4E09C8F2BC}"/>
          </ac:picMkLst>
        </pc:picChg>
        <pc:picChg chg="add mod topLvl">
          <ac:chgData name="T" userId="3f9d47f476fa9d03" providerId="LiveId" clId="{AE1F6289-F1A1-4A6F-B65B-E6D421D87619}" dt="2023-03-16T04:05:39.973" v="3246" actId="165"/>
          <ac:picMkLst>
            <pc:docMk/>
            <pc:sldMk cId="990752461" sldId="280"/>
            <ac:picMk id="6146" creationId="{12C809F1-0852-DA31-87B5-8DAE631860AA}"/>
          </ac:picMkLst>
        </pc:picChg>
      </pc:sldChg>
      <pc:sldChg chg="addSp delSp modSp add del mod">
        <pc:chgData name="T" userId="3f9d47f476fa9d03" providerId="LiveId" clId="{AE1F6289-F1A1-4A6F-B65B-E6D421D87619}" dt="2023-03-16T04:01:31.276" v="3084" actId="47"/>
        <pc:sldMkLst>
          <pc:docMk/>
          <pc:sldMk cId="3164223058" sldId="280"/>
        </pc:sldMkLst>
        <pc:spChg chg="mo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8" creationId="{C54FA47F-3A91-B8A3-1248-575BEE1785B2}"/>
          </ac:spMkLst>
        </pc:spChg>
        <pc:spChg chg="mo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9" creationId="{B173E148-827F-B034-2C1D-CC9E342C8B7A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12" creationId="{CA3467A9-AC42-87AF-D1D3-1FFDEC08B83F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14" creationId="{D00F356C-3D47-81E9-374E-6D71DDEAB43B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15" creationId="{737EDFE0-5CDF-B099-D3B2-E5F368CFBD59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18" creationId="{A96F0D7B-2330-17C8-AB6A-FE572A4A4BCB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19" creationId="{C0B8F2D4-A314-1200-95CF-F3B4077DACE7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0" creationId="{C765AB8D-F815-2C9B-7DDE-88442DF1B7F7}"/>
          </ac:spMkLst>
        </pc:spChg>
        <pc:spChg chg="mod or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4" creationId="{EAC77280-F5CD-9FEA-5A8E-4339DBC71D40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5" creationId="{1D4FD236-269B-DEE2-A477-A86D683452AC}"/>
          </ac:spMkLst>
        </pc:spChg>
        <pc:spChg chg="mo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6" creationId="{C8C7324F-9507-5ECC-DC2B-028AF392581D}"/>
          </ac:spMkLst>
        </pc:spChg>
        <pc:spChg chg="mo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7" creationId="{FC236364-1BDC-43D3-12C3-3506A2E811E0}"/>
          </ac:spMkLst>
        </pc:spChg>
        <pc:spChg chg="mo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8" creationId="{B92D7F4E-4772-EBAF-5B54-A7A89AB6064D}"/>
          </ac:spMkLst>
        </pc:spChg>
        <pc:spChg chg="mo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29" creationId="{52A06BDC-6D9C-ED4F-AD5A-629FF74CC87A}"/>
          </ac:spMkLst>
        </pc:spChg>
        <pc:spChg chg="mod or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32" creationId="{AA9C681E-228C-3146-C07F-B64B579622A2}"/>
          </ac:spMkLst>
        </pc:spChg>
        <pc:spChg chg="mod ord topLvl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34" creationId="{5B00C14B-CEB8-0A23-EAF9-D890933EF9C8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37" creationId="{9AE2D707-2EC3-2417-2FA8-7D94506B3207}"/>
          </ac:spMkLst>
        </pc:spChg>
        <pc:spChg chg="mod">
          <ac:chgData name="T" userId="3f9d47f476fa9d03" providerId="LiveId" clId="{AE1F6289-F1A1-4A6F-B65B-E6D421D87619}" dt="2023-03-16T03:58:36.858" v="3064" actId="165"/>
          <ac:spMkLst>
            <pc:docMk/>
            <pc:sldMk cId="3164223058" sldId="280"/>
            <ac:spMk id="38" creationId="{6CCAF839-C558-BE11-9F4C-B85EA634BBD2}"/>
          </ac:spMkLst>
        </pc:spChg>
        <pc:grpChg chg="mod topLvl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5" creationId="{F6A564FE-5365-FB1D-88DE-25825BFCF8AC}"/>
          </ac:grpSpMkLst>
        </pc:grpChg>
        <pc:grpChg chg="mod topLvl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7" creationId="{0ABCB55E-0699-0260-5052-5D3465F4CF6A}"/>
          </ac:grpSpMkLst>
        </pc:grpChg>
        <pc:grpChg chg="mod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10" creationId="{4D6AE5CF-D609-535B-8B9D-21E92CEE5923}"/>
          </ac:grpSpMkLst>
        </pc:grpChg>
        <pc:grpChg chg="mod topLvl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16" creationId="{2A573BC3-9AD6-411E-3C62-23228B04EB4B}"/>
          </ac:grpSpMkLst>
        </pc:grpChg>
        <pc:grpChg chg="mod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17" creationId="{77A5F6FB-30E9-49CC-71F4-83C351C69E75}"/>
          </ac:grpSpMkLst>
        </pc:grpChg>
        <pc:grpChg chg="add del mod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22" creationId="{0DF90F03-D0A4-33AD-D3CD-AF9F5EF5D40C}"/>
          </ac:grpSpMkLst>
        </pc:grpChg>
        <pc:grpChg chg="mod">
          <ac:chgData name="T" userId="3f9d47f476fa9d03" providerId="LiveId" clId="{AE1F6289-F1A1-4A6F-B65B-E6D421D87619}" dt="2023-03-16T03:58:36.858" v="3064" actId="165"/>
          <ac:grpSpMkLst>
            <pc:docMk/>
            <pc:sldMk cId="3164223058" sldId="280"/>
            <ac:grpSpMk id="39" creationId="{DF93FEDD-0818-6DEB-81CF-D3391CE5D0B6}"/>
          </ac:grpSpMkLst>
        </pc:grpChg>
        <pc:picChg chg="mod topLvl">
          <ac:chgData name="T" userId="3f9d47f476fa9d03" providerId="LiveId" clId="{AE1F6289-F1A1-4A6F-B65B-E6D421D87619}" dt="2023-03-16T03:58:36.858" v="3064" actId="165"/>
          <ac:picMkLst>
            <pc:docMk/>
            <pc:sldMk cId="3164223058" sldId="280"/>
            <ac:picMk id="13" creationId="{6D2CEC01-F0FD-4FB6-7166-165E647DA899}"/>
          </ac:picMkLst>
        </pc:picChg>
        <pc:picChg chg="mod topLvl">
          <ac:chgData name="T" userId="3f9d47f476fa9d03" providerId="LiveId" clId="{AE1F6289-F1A1-4A6F-B65B-E6D421D87619}" dt="2023-03-16T03:58:36.858" v="3064" actId="165"/>
          <ac:picMkLst>
            <pc:docMk/>
            <pc:sldMk cId="3164223058" sldId="280"/>
            <ac:picMk id="21" creationId="{A9673881-C742-C075-4EF8-4693BE1EFDDC}"/>
          </ac:picMkLst>
        </pc:picChg>
        <pc:picChg chg="mod topLvl">
          <ac:chgData name="T" userId="3f9d47f476fa9d03" providerId="LiveId" clId="{AE1F6289-F1A1-4A6F-B65B-E6D421D87619}" dt="2023-03-16T03:58:36.858" v="3064" actId="165"/>
          <ac:picMkLst>
            <pc:docMk/>
            <pc:sldMk cId="3164223058" sldId="280"/>
            <ac:picMk id="23" creationId="{2CB18AAE-C03F-2DEE-CA9F-6B4E09C8F2BC}"/>
          </ac:picMkLst>
        </pc:picChg>
      </pc:sldChg>
      <pc:sldChg chg="addSp delSp new del mod">
        <pc:chgData name="T" userId="3f9d47f476fa9d03" providerId="LiveId" clId="{AE1F6289-F1A1-4A6F-B65B-E6D421D87619}" dt="2023-03-16T04:03:03.408" v="3216" actId="680"/>
        <pc:sldMkLst>
          <pc:docMk/>
          <pc:sldMk cId="125177925" sldId="281"/>
        </pc:sldMkLst>
        <pc:spChg chg="add del">
          <ac:chgData name="T" userId="3f9d47f476fa9d03" providerId="LiveId" clId="{AE1F6289-F1A1-4A6F-B65B-E6D421D87619}" dt="2023-03-16T04:03:03.075" v="3215" actId="22"/>
          <ac:spMkLst>
            <pc:docMk/>
            <pc:sldMk cId="125177925" sldId="281"/>
            <ac:spMk id="5" creationId="{C868AEBF-1FB4-52D7-F912-D196594032B4}"/>
          </ac:spMkLst>
        </pc:spChg>
      </pc:sldChg>
      <pc:sldChg chg="modSp add mod">
        <pc:chgData name="T" userId="3f9d47f476fa9d03" providerId="LiveId" clId="{AE1F6289-F1A1-4A6F-B65B-E6D421D87619}" dt="2023-03-16T04:13:17.347" v="3718" actId="1076"/>
        <pc:sldMkLst>
          <pc:docMk/>
          <pc:sldMk cId="325881297" sldId="281"/>
        </pc:sldMkLst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7" creationId="{A1CFB0AF-2323-8ADC-E569-E686DF8C958D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16" creationId="{37AF4F1A-7C83-01AB-E136-6F10959D4C62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26" creationId="{198F3FDB-6027-CD30-0AA2-9F21C2A9DF6A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27" creationId="{123EDE70-990A-7BDF-27CA-934D66B8BBBE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28" creationId="{78EB07DD-4EF6-D10D-D99C-19806AF70379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29" creationId="{1ADDCF23-1172-7052-1A37-460E8C7B0DF2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30" creationId="{F543C6AF-A448-D306-C582-78A1CF4BEE86}"/>
          </ac:spMkLst>
        </pc:spChg>
        <pc:spChg chg="mod">
          <ac:chgData name="T" userId="3f9d47f476fa9d03" providerId="LiveId" clId="{AE1F6289-F1A1-4A6F-B65B-E6D421D87619}" dt="2023-03-16T04:13:17.347" v="3718" actId="1076"/>
          <ac:spMkLst>
            <pc:docMk/>
            <pc:sldMk cId="325881297" sldId="281"/>
            <ac:spMk id="31" creationId="{C2611315-4632-BF7C-FBF8-CEC00FE40DA5}"/>
          </ac:spMkLst>
        </pc:spChg>
        <pc:grpChg chg="mod">
          <ac:chgData name="T" userId="3f9d47f476fa9d03" providerId="LiveId" clId="{AE1F6289-F1A1-4A6F-B65B-E6D421D87619}" dt="2023-03-16T04:13:17.347" v="3718" actId="1076"/>
          <ac:grpSpMkLst>
            <pc:docMk/>
            <pc:sldMk cId="325881297" sldId="281"/>
            <ac:grpSpMk id="39" creationId="{2F01C2C2-C449-8D63-392C-CE3C5A010DF6}"/>
          </ac:grpSpMkLst>
        </pc:grpChg>
        <pc:grpChg chg="mod">
          <ac:chgData name="T" userId="3f9d47f476fa9d03" providerId="LiveId" clId="{AE1F6289-F1A1-4A6F-B65B-E6D421D87619}" dt="2023-03-16T04:13:17.347" v="3718" actId="1076"/>
          <ac:grpSpMkLst>
            <pc:docMk/>
            <pc:sldMk cId="325881297" sldId="281"/>
            <ac:grpSpMk id="40" creationId="{BE4FB25A-7850-B4BD-9748-E0F828202C19}"/>
          </ac:grpSpMkLst>
        </pc:grpChg>
        <pc:grpChg chg="mod">
          <ac:chgData name="T" userId="3f9d47f476fa9d03" providerId="LiveId" clId="{AE1F6289-F1A1-4A6F-B65B-E6D421D87619}" dt="2023-03-16T04:13:17.347" v="3718" actId="1076"/>
          <ac:grpSpMkLst>
            <pc:docMk/>
            <pc:sldMk cId="325881297" sldId="281"/>
            <ac:grpSpMk id="44" creationId="{A08B91CE-8ABE-FC88-A89C-4D1DF9764041}"/>
          </ac:grpSpMkLst>
        </pc:grpChg>
        <pc:grpChg chg="mod">
          <ac:chgData name="T" userId="3f9d47f476fa9d03" providerId="LiveId" clId="{AE1F6289-F1A1-4A6F-B65B-E6D421D87619}" dt="2023-03-16T04:13:17.347" v="3718" actId="1076"/>
          <ac:grpSpMkLst>
            <pc:docMk/>
            <pc:sldMk cId="325881297" sldId="281"/>
            <ac:grpSpMk id="48" creationId="{D6E753E7-41DF-279B-CA54-BC8B09188857}"/>
          </ac:grpSpMkLst>
        </pc:grpChg>
      </pc:sldChg>
    </pc:docChg>
  </pc:docChgLst>
  <pc:docChgLst>
    <pc:chgData name="세진 전" userId="d3b3676a654a3c5e" providerId="LiveId" clId="{7E26EAAA-77A4-4A1B-876B-18349F0405F1}"/>
    <pc:docChg chg="custSel modSld">
      <pc:chgData name="세진 전" userId="d3b3676a654a3c5e" providerId="LiveId" clId="{7E26EAAA-77A4-4A1B-876B-18349F0405F1}" dt="2024-01-14T04:56:21.750" v="17" actId="1037"/>
      <pc:docMkLst>
        <pc:docMk/>
      </pc:docMkLst>
      <pc:sldChg chg="modSp mod">
        <pc:chgData name="세진 전" userId="d3b3676a654a3c5e" providerId="LiveId" clId="{7E26EAAA-77A4-4A1B-876B-18349F0405F1}" dt="2024-01-11T01:43:17.524" v="8" actId="1037"/>
        <pc:sldMkLst>
          <pc:docMk/>
          <pc:sldMk cId="463923737" sldId="330"/>
        </pc:sldMkLst>
        <pc:spChg chg="mod">
          <ac:chgData name="세진 전" userId="d3b3676a654a3c5e" providerId="LiveId" clId="{7E26EAAA-77A4-4A1B-876B-18349F0405F1}" dt="2024-01-11T01:43:17.524" v="8" actId="1037"/>
          <ac:spMkLst>
            <pc:docMk/>
            <pc:sldMk cId="463923737" sldId="330"/>
            <ac:spMk id="2" creationId="{33474552-3DFA-71E2-2F91-0F6A78E955C1}"/>
          </ac:spMkLst>
        </pc:spChg>
      </pc:sldChg>
      <pc:sldChg chg="addSp delSp modSp mod">
        <pc:chgData name="세진 전" userId="d3b3676a654a3c5e" providerId="LiveId" clId="{7E26EAAA-77A4-4A1B-876B-18349F0405F1}" dt="2024-01-14T04:56:21.750" v="17" actId="1037"/>
        <pc:sldMkLst>
          <pc:docMk/>
          <pc:sldMk cId="3651612622" sldId="333"/>
        </pc:sldMkLst>
        <pc:picChg chg="del">
          <ac:chgData name="세진 전" userId="d3b3676a654a3c5e" providerId="LiveId" clId="{7E26EAAA-77A4-4A1B-876B-18349F0405F1}" dt="2024-01-14T04:56:08.881" v="9" actId="478"/>
          <ac:picMkLst>
            <pc:docMk/>
            <pc:sldMk cId="3651612622" sldId="333"/>
            <ac:picMk id="5" creationId="{E5CA50BA-4B88-07B9-9816-4176249BFBB4}"/>
          </ac:picMkLst>
        </pc:picChg>
        <pc:picChg chg="add mod">
          <ac:chgData name="세진 전" userId="d3b3676a654a3c5e" providerId="LiveId" clId="{7E26EAAA-77A4-4A1B-876B-18349F0405F1}" dt="2024-01-14T04:56:21.750" v="17" actId="1037"/>
          <ac:picMkLst>
            <pc:docMk/>
            <pc:sldMk cId="3651612622" sldId="333"/>
            <ac:picMk id="18" creationId="{9C72C952-D5A1-01A0-6762-A7A2F888BC47}"/>
          </ac:picMkLst>
        </pc:picChg>
      </pc:sldChg>
    </pc:docChg>
  </pc:docChgLst>
  <pc:docChgLst>
    <pc:chgData name="T" userId="3f9d47f476fa9d03" providerId="LiveId" clId="{BA587266-9289-4E1A-A451-CB2A391A6BED}"/>
    <pc:docChg chg="undo custSel addSld delSld modSld">
      <pc:chgData name="T" userId="3f9d47f476fa9d03" providerId="LiveId" clId="{BA587266-9289-4E1A-A451-CB2A391A6BED}" dt="2023-03-15T14:00:15.565" v="500" actId="1076"/>
      <pc:docMkLst>
        <pc:docMk/>
      </pc:docMkLst>
      <pc:sldChg chg="addSp delSp modSp mod">
        <pc:chgData name="T" userId="3f9d47f476fa9d03" providerId="LiveId" clId="{BA587266-9289-4E1A-A451-CB2A391A6BED}" dt="2023-03-15T08:03:05.538" v="338" actId="1076"/>
        <pc:sldMkLst>
          <pc:docMk/>
          <pc:sldMk cId="3533752150" sldId="256"/>
        </pc:sldMkLst>
        <pc:spChg chg="add mod">
          <ac:chgData name="T" userId="3f9d47f476fa9d03" providerId="LiveId" clId="{BA587266-9289-4E1A-A451-CB2A391A6BED}" dt="2023-03-15T08:01:52.007" v="313" actId="1076"/>
          <ac:spMkLst>
            <pc:docMk/>
            <pc:sldMk cId="3533752150" sldId="256"/>
            <ac:spMk id="2" creationId="{3F44D4EF-DB2E-533D-885C-8D36617277E4}"/>
          </ac:spMkLst>
        </pc:spChg>
        <pc:spChg chg="add mod">
          <ac:chgData name="T" userId="3f9d47f476fa9d03" providerId="LiveId" clId="{BA587266-9289-4E1A-A451-CB2A391A6BED}" dt="2023-03-15T08:02:28.309" v="327" actId="1076"/>
          <ac:spMkLst>
            <pc:docMk/>
            <pc:sldMk cId="3533752150" sldId="256"/>
            <ac:spMk id="3" creationId="{837144C5-6312-8389-2C67-6D19890550EC}"/>
          </ac:spMkLst>
        </pc:spChg>
        <pc:spChg chg="mod">
          <ac:chgData name="T" userId="3f9d47f476fa9d03" providerId="LiveId" clId="{BA587266-9289-4E1A-A451-CB2A391A6BED}" dt="2023-03-15T07:53:36.062" v="292" actId="1076"/>
          <ac:spMkLst>
            <pc:docMk/>
            <pc:sldMk cId="3533752150" sldId="256"/>
            <ac:spMk id="4" creationId="{50DD0682-5494-E8EF-1576-13731F220F8E}"/>
          </ac:spMkLst>
        </pc:spChg>
        <pc:spChg chg="add mod">
          <ac:chgData name="T" userId="3f9d47f476fa9d03" providerId="LiveId" clId="{BA587266-9289-4E1A-A451-CB2A391A6BED}" dt="2023-03-15T08:03:05.538" v="338" actId="1076"/>
          <ac:spMkLst>
            <pc:docMk/>
            <pc:sldMk cId="3533752150" sldId="256"/>
            <ac:spMk id="5" creationId="{BB8C8918-353B-CEC5-7760-FC550C6E5B91}"/>
          </ac:spMkLst>
        </pc:spChg>
        <pc:spChg chg="add mod">
          <ac:chgData name="T" userId="3f9d47f476fa9d03" providerId="LiveId" clId="{BA587266-9289-4E1A-A451-CB2A391A6BED}" dt="2023-03-15T08:02:47.719" v="333" actId="1076"/>
          <ac:spMkLst>
            <pc:docMk/>
            <pc:sldMk cId="3533752150" sldId="256"/>
            <ac:spMk id="6" creationId="{0B41A4C3-F2F8-A8AB-4DF7-8C318D2F26A9}"/>
          </ac:spMkLst>
        </pc:spChg>
        <pc:spChg chg="add mod">
          <ac:chgData name="T" userId="3f9d47f476fa9d03" providerId="LiveId" clId="{BA587266-9289-4E1A-A451-CB2A391A6BED}" dt="2023-03-15T08:02:58.580" v="337" actId="1076"/>
          <ac:spMkLst>
            <pc:docMk/>
            <pc:sldMk cId="3533752150" sldId="256"/>
            <ac:spMk id="7" creationId="{6BB4485B-588D-817E-CD66-68834E21DAE1}"/>
          </ac:spMkLst>
        </pc:spChg>
        <pc:spChg chg="add mod">
          <ac:chgData name="T" userId="3f9d47f476fa9d03" providerId="LiveId" clId="{BA587266-9289-4E1A-A451-CB2A391A6BED}" dt="2023-03-15T08:02:40.530" v="332" actId="1076"/>
          <ac:spMkLst>
            <pc:docMk/>
            <pc:sldMk cId="3533752150" sldId="256"/>
            <ac:spMk id="8" creationId="{6A1191FA-3F17-11FE-EFC4-5B57B333C2E6}"/>
          </ac:spMkLst>
        </pc:spChg>
        <pc:spChg chg="add mod">
          <ac:chgData name="T" userId="3f9d47f476fa9d03" providerId="LiveId" clId="{BA587266-9289-4E1A-A451-CB2A391A6BED}" dt="2023-03-15T08:02:58.580" v="337" actId="1076"/>
          <ac:spMkLst>
            <pc:docMk/>
            <pc:sldMk cId="3533752150" sldId="256"/>
            <ac:spMk id="9" creationId="{C736A9D8-1CDE-A1FE-F3B0-75138ADE6F89}"/>
          </ac:spMkLst>
        </pc:spChg>
        <pc:spChg chg="add mod">
          <ac:chgData name="T" userId="3f9d47f476fa9d03" providerId="LiveId" clId="{BA587266-9289-4E1A-A451-CB2A391A6BED}" dt="2023-03-15T08:03:05.538" v="338" actId="1076"/>
          <ac:spMkLst>
            <pc:docMk/>
            <pc:sldMk cId="3533752150" sldId="256"/>
            <ac:spMk id="10" creationId="{6F91F117-5560-BBD3-7D14-619BD0ECA4EC}"/>
          </ac:spMkLst>
        </pc:spChg>
        <pc:spChg chg="add mod">
          <ac:chgData name="T" userId="3f9d47f476fa9d03" providerId="LiveId" clId="{BA587266-9289-4E1A-A451-CB2A391A6BED}" dt="2023-03-15T08:02:25.442" v="326" actId="1076"/>
          <ac:spMkLst>
            <pc:docMk/>
            <pc:sldMk cId="3533752150" sldId="256"/>
            <ac:spMk id="11" creationId="{CA04E1FA-15A9-79D8-167F-0ACC0EF88051}"/>
          </ac:spMkLst>
        </pc:spChg>
        <pc:spChg chg="add mod">
          <ac:chgData name="T" userId="3f9d47f476fa9d03" providerId="LiveId" clId="{BA587266-9289-4E1A-A451-CB2A391A6BED}" dt="2023-03-15T08:02:58.580" v="337" actId="1076"/>
          <ac:spMkLst>
            <pc:docMk/>
            <pc:sldMk cId="3533752150" sldId="256"/>
            <ac:spMk id="12" creationId="{88DD5D16-568B-2894-2597-7FE37FB2E9F2}"/>
          </ac:spMkLst>
        </pc:spChg>
        <pc:spChg chg="add mod">
          <ac:chgData name="T" userId="3f9d47f476fa9d03" providerId="LiveId" clId="{BA587266-9289-4E1A-A451-CB2A391A6BED}" dt="2023-03-15T08:03:05.538" v="338" actId="1076"/>
          <ac:spMkLst>
            <pc:docMk/>
            <pc:sldMk cId="3533752150" sldId="256"/>
            <ac:spMk id="13" creationId="{4E3B1C46-C2B8-08D5-0635-B61817BB5656}"/>
          </ac:spMkLst>
        </pc:spChg>
        <pc:spChg chg="add del mod">
          <ac:chgData name="T" userId="3f9d47f476fa9d03" providerId="LiveId" clId="{BA587266-9289-4E1A-A451-CB2A391A6BED}" dt="2023-03-15T08:02:08.179" v="318" actId="478"/>
          <ac:spMkLst>
            <pc:docMk/>
            <pc:sldMk cId="3533752150" sldId="256"/>
            <ac:spMk id="14" creationId="{CCB4CC78-F3A6-2454-A72F-0BC7B8921FE0}"/>
          </ac:spMkLst>
        </pc:spChg>
        <pc:spChg chg="add mod">
          <ac:chgData name="T" userId="3f9d47f476fa9d03" providerId="LiveId" clId="{BA587266-9289-4E1A-A451-CB2A391A6BED}" dt="2023-03-15T08:03:05.538" v="338" actId="1076"/>
          <ac:spMkLst>
            <pc:docMk/>
            <pc:sldMk cId="3533752150" sldId="256"/>
            <ac:spMk id="15" creationId="{7325915C-1B04-1530-8B68-54AA771194DB}"/>
          </ac:spMkLst>
        </pc:spChg>
        <pc:spChg chg="add mod">
          <ac:chgData name="T" userId="3f9d47f476fa9d03" providerId="LiveId" clId="{BA587266-9289-4E1A-A451-CB2A391A6BED}" dt="2023-03-15T08:02:14.932" v="321" actId="1076"/>
          <ac:spMkLst>
            <pc:docMk/>
            <pc:sldMk cId="3533752150" sldId="256"/>
            <ac:spMk id="16" creationId="{499065A0-C67B-74E0-88A7-50DB8119C167}"/>
          </ac:spMkLst>
        </pc:spChg>
        <pc:spChg chg="add del mod">
          <ac:chgData name="T" userId="3f9d47f476fa9d03" providerId="LiveId" clId="{BA587266-9289-4E1A-A451-CB2A391A6BED}" dt="2023-03-15T07:53:30.949" v="291" actId="478"/>
          <ac:spMkLst>
            <pc:docMk/>
            <pc:sldMk cId="3533752150" sldId="256"/>
            <ac:spMk id="17" creationId="{50C33BC2-9267-E781-85CA-4CD6AA0E5172}"/>
          </ac:spMkLst>
        </pc:spChg>
        <pc:spChg chg="add mod">
          <ac:chgData name="T" userId="3f9d47f476fa9d03" providerId="LiveId" clId="{BA587266-9289-4E1A-A451-CB2A391A6BED}" dt="2023-03-15T08:02:16.632" v="322" actId="1076"/>
          <ac:spMkLst>
            <pc:docMk/>
            <pc:sldMk cId="3533752150" sldId="256"/>
            <ac:spMk id="17" creationId="{9A95B574-BB92-0C3B-6927-991221B6DA26}"/>
          </ac:spMkLst>
        </pc:spChg>
        <pc:spChg chg="add del mod">
          <ac:chgData name="T" userId="3f9d47f476fa9d03" providerId="LiveId" clId="{BA587266-9289-4E1A-A451-CB2A391A6BED}" dt="2023-03-15T07:53:30.949" v="291" actId="478"/>
          <ac:spMkLst>
            <pc:docMk/>
            <pc:sldMk cId="3533752150" sldId="256"/>
            <ac:spMk id="18" creationId="{7C6C4553-78A8-5B7D-72FC-AB8F8098866A}"/>
          </ac:spMkLst>
        </pc:spChg>
        <pc:spChg chg="add del mod">
          <ac:chgData name="T" userId="3f9d47f476fa9d03" providerId="LiveId" clId="{BA587266-9289-4E1A-A451-CB2A391A6BED}" dt="2023-03-15T07:53:30.949" v="291" actId="478"/>
          <ac:spMkLst>
            <pc:docMk/>
            <pc:sldMk cId="3533752150" sldId="256"/>
            <ac:spMk id="19" creationId="{3219F702-5E94-7D9C-7040-7420DEC3778A}"/>
          </ac:spMkLst>
        </pc:spChg>
        <pc:spChg chg="add del mod">
          <ac:chgData name="T" userId="3f9d47f476fa9d03" providerId="LiveId" clId="{BA587266-9289-4E1A-A451-CB2A391A6BED}" dt="2023-03-15T07:53:30.949" v="291" actId="478"/>
          <ac:spMkLst>
            <pc:docMk/>
            <pc:sldMk cId="3533752150" sldId="256"/>
            <ac:spMk id="20" creationId="{4F41AEED-279C-9327-82B0-4811A8FC507E}"/>
          </ac:spMkLst>
        </pc:spChg>
      </pc:sldChg>
      <pc:sldChg chg="addSp delSp modSp add mod">
        <pc:chgData name="T" userId="3f9d47f476fa9d03" providerId="LiveId" clId="{BA587266-9289-4E1A-A451-CB2A391A6BED}" dt="2023-03-15T08:11:04.864" v="344" actId="1076"/>
        <pc:sldMkLst>
          <pc:docMk/>
          <pc:sldMk cId="4094980309" sldId="257"/>
        </pc:sldMkLst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2" creationId="{3F44D4EF-DB2E-533D-885C-8D36617277E4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3" creationId="{837144C5-6312-8389-2C67-6D19890550EC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4" creationId="{50DD0682-5494-E8EF-1576-13731F220F8E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5" creationId="{BB8C8918-353B-CEC5-7760-FC550C6E5B91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6" creationId="{0B41A4C3-F2F8-A8AB-4DF7-8C318D2F26A9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7" creationId="{6BB4485B-588D-817E-CD66-68834E21DAE1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8" creationId="{6A1191FA-3F17-11FE-EFC4-5B57B333C2E6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9" creationId="{C736A9D8-1CDE-A1FE-F3B0-75138ADE6F89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0" creationId="{6F91F117-5560-BBD3-7D14-619BD0ECA4EC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1" creationId="{CA04E1FA-15A9-79D8-167F-0ACC0EF88051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2" creationId="{88DD5D16-568B-2894-2597-7FE37FB2E9F2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3" creationId="{4E3B1C46-C2B8-08D5-0635-B61817BB5656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5" creationId="{7325915C-1B04-1530-8B68-54AA771194DB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6" creationId="{499065A0-C67B-74E0-88A7-50DB8119C167}"/>
          </ac:spMkLst>
        </pc:spChg>
        <pc:spChg chg="del">
          <ac:chgData name="T" userId="3f9d47f476fa9d03" providerId="LiveId" clId="{BA587266-9289-4E1A-A451-CB2A391A6BED}" dt="2023-03-15T08:03:09.184" v="340" actId="478"/>
          <ac:spMkLst>
            <pc:docMk/>
            <pc:sldMk cId="4094980309" sldId="257"/>
            <ac:spMk id="17" creationId="{9A95B574-BB92-0C3B-6927-991221B6DA26}"/>
          </ac:spMkLst>
        </pc:spChg>
        <pc:graphicFrameChg chg="add mod">
          <ac:chgData name="T" userId="3f9d47f476fa9d03" providerId="LiveId" clId="{BA587266-9289-4E1A-A451-CB2A391A6BED}" dt="2023-03-15T08:10:57.107" v="342" actId="1076"/>
          <ac:graphicFrameMkLst>
            <pc:docMk/>
            <pc:sldMk cId="4094980309" sldId="257"/>
            <ac:graphicFrameMk id="14" creationId="{7ED6086C-3A4A-8BEB-55B1-F72F2E08A95A}"/>
          </ac:graphicFrameMkLst>
        </pc:graphicFrameChg>
        <pc:graphicFrameChg chg="add mod">
          <ac:chgData name="T" userId="3f9d47f476fa9d03" providerId="LiveId" clId="{BA587266-9289-4E1A-A451-CB2A391A6BED}" dt="2023-03-15T08:11:04.864" v="344" actId="1076"/>
          <ac:graphicFrameMkLst>
            <pc:docMk/>
            <pc:sldMk cId="4094980309" sldId="257"/>
            <ac:graphicFrameMk id="18" creationId="{ED07B7AA-C966-F6F2-913E-9921034109F1}"/>
          </ac:graphicFrameMkLst>
        </pc:graphicFrameChg>
      </pc:sldChg>
      <pc:sldChg chg="addSp delSp modSp add mod">
        <pc:chgData name="T" userId="3f9d47f476fa9d03" providerId="LiveId" clId="{BA587266-9289-4E1A-A451-CB2A391A6BED}" dt="2023-03-15T08:11:16.282" v="347"/>
        <pc:sldMkLst>
          <pc:docMk/>
          <pc:sldMk cId="711916361" sldId="258"/>
        </pc:sldMkLst>
        <pc:graphicFrameChg chg="add mod">
          <ac:chgData name="T" userId="3f9d47f476fa9d03" providerId="LiveId" clId="{BA587266-9289-4E1A-A451-CB2A391A6BED}" dt="2023-03-15T08:11:16.282" v="347"/>
          <ac:graphicFrameMkLst>
            <pc:docMk/>
            <pc:sldMk cId="711916361" sldId="258"/>
            <ac:graphicFrameMk id="2" creationId="{7ABAED1E-8006-8EF8-DA9C-EADBA9978E29}"/>
          </ac:graphicFrameMkLst>
        </pc:graphicFrameChg>
        <pc:graphicFrameChg chg="del">
          <ac:chgData name="T" userId="3f9d47f476fa9d03" providerId="LiveId" clId="{BA587266-9289-4E1A-A451-CB2A391A6BED}" dt="2023-03-15T08:11:16.110" v="346" actId="478"/>
          <ac:graphicFrameMkLst>
            <pc:docMk/>
            <pc:sldMk cId="711916361" sldId="258"/>
            <ac:graphicFrameMk id="14" creationId="{7ED6086C-3A4A-8BEB-55B1-F72F2E08A95A}"/>
          </ac:graphicFrameMkLst>
        </pc:graphicFrameChg>
        <pc:graphicFrameChg chg="del">
          <ac:chgData name="T" userId="3f9d47f476fa9d03" providerId="LiveId" clId="{BA587266-9289-4E1A-A451-CB2A391A6BED}" dt="2023-03-15T08:11:16.110" v="346" actId="478"/>
          <ac:graphicFrameMkLst>
            <pc:docMk/>
            <pc:sldMk cId="711916361" sldId="258"/>
            <ac:graphicFrameMk id="18" creationId="{ED07B7AA-C966-F6F2-913E-9921034109F1}"/>
          </ac:graphicFrameMkLst>
        </pc:graphicFrameChg>
      </pc:sldChg>
      <pc:sldChg chg="addSp delSp modSp add mod">
        <pc:chgData name="T" userId="3f9d47f476fa9d03" providerId="LiveId" clId="{BA587266-9289-4E1A-A451-CB2A391A6BED}" dt="2023-03-15T13:05:55.184" v="399" actId="1076"/>
        <pc:sldMkLst>
          <pc:docMk/>
          <pc:sldMk cId="1219366419" sldId="259"/>
        </pc:sldMkLst>
        <pc:graphicFrameChg chg="del">
          <ac:chgData name="T" userId="3f9d47f476fa9d03" providerId="LiveId" clId="{BA587266-9289-4E1A-A451-CB2A391A6BED}" dt="2023-03-15T08:11:25.918" v="349" actId="478"/>
          <ac:graphicFrameMkLst>
            <pc:docMk/>
            <pc:sldMk cId="1219366419" sldId="259"/>
            <ac:graphicFrameMk id="2" creationId="{7ABAED1E-8006-8EF8-DA9C-EADBA9978E29}"/>
          </ac:graphicFrameMkLst>
        </pc:graphicFrameChg>
        <pc:graphicFrameChg chg="add mod">
          <ac:chgData name="T" userId="3f9d47f476fa9d03" providerId="LiveId" clId="{BA587266-9289-4E1A-A451-CB2A391A6BED}" dt="2023-03-15T09:15:27.414" v="351" actId="1076"/>
          <ac:graphicFrameMkLst>
            <pc:docMk/>
            <pc:sldMk cId="1219366419" sldId="259"/>
            <ac:graphicFrameMk id="3" creationId="{E822A0AC-1833-1196-3BB4-8065FA33B90F}"/>
          </ac:graphicFrameMkLst>
        </pc:graphicFrameChg>
        <pc:graphicFrameChg chg="add del mod">
          <ac:chgData name="T" userId="3f9d47f476fa9d03" providerId="LiveId" clId="{BA587266-9289-4E1A-A451-CB2A391A6BED}" dt="2023-03-15T13:00:30.532" v="372" actId="21"/>
          <ac:graphicFrameMkLst>
            <pc:docMk/>
            <pc:sldMk cId="1219366419" sldId="259"/>
            <ac:graphicFrameMk id="4" creationId="{1CDBA9F2-E568-E974-2628-B6BD06400874}"/>
          </ac:graphicFrameMkLst>
        </pc:graphicFrameChg>
        <pc:graphicFrameChg chg="add del mod">
          <ac:chgData name="T" userId="3f9d47f476fa9d03" providerId="LiveId" clId="{BA587266-9289-4E1A-A451-CB2A391A6BED}" dt="2023-03-15T13:04:25.533" v="397" actId="478"/>
          <ac:graphicFrameMkLst>
            <pc:docMk/>
            <pc:sldMk cId="1219366419" sldId="259"/>
            <ac:graphicFrameMk id="5" creationId="{A2B53B39-DAD3-8F3C-CB6B-5B71F4FB175A}"/>
          </ac:graphicFrameMkLst>
        </pc:graphicFrameChg>
        <pc:graphicFrameChg chg="add mod">
          <ac:chgData name="T" userId="3f9d47f476fa9d03" providerId="LiveId" clId="{BA587266-9289-4E1A-A451-CB2A391A6BED}" dt="2023-03-15T13:05:55.184" v="399" actId="1076"/>
          <ac:graphicFrameMkLst>
            <pc:docMk/>
            <pc:sldMk cId="1219366419" sldId="259"/>
            <ac:graphicFrameMk id="8" creationId="{609E271A-ED74-86B5-D658-27C3BCACAE8D}"/>
          </ac:graphicFrameMkLst>
        </pc:graphicFrameChg>
      </pc:sldChg>
      <pc:sldChg chg="addSp delSp modSp add mod">
        <pc:chgData name="T" userId="3f9d47f476fa9d03" providerId="LiveId" clId="{BA587266-9289-4E1A-A451-CB2A391A6BED}" dt="2023-03-15T09:18:21.877" v="360" actId="1076"/>
        <pc:sldMkLst>
          <pc:docMk/>
          <pc:sldMk cId="1935868644" sldId="260"/>
        </pc:sldMkLst>
        <pc:graphicFrameChg chg="add mod">
          <ac:chgData name="T" userId="3f9d47f476fa9d03" providerId="LiveId" clId="{BA587266-9289-4E1A-A451-CB2A391A6BED}" dt="2023-03-15T09:18:21.877" v="360" actId="1076"/>
          <ac:graphicFrameMkLst>
            <pc:docMk/>
            <pc:sldMk cId="1935868644" sldId="260"/>
            <ac:graphicFrameMk id="2" creationId="{BD5DE81B-54F5-5F89-7A84-DC919A595D0D}"/>
          </ac:graphicFrameMkLst>
        </pc:graphicFrameChg>
        <pc:graphicFrameChg chg="del">
          <ac:chgData name="T" userId="3f9d47f476fa9d03" providerId="LiveId" clId="{BA587266-9289-4E1A-A451-CB2A391A6BED}" dt="2023-03-15T09:17:21.797" v="355" actId="478"/>
          <ac:graphicFrameMkLst>
            <pc:docMk/>
            <pc:sldMk cId="1935868644" sldId="260"/>
            <ac:graphicFrameMk id="3" creationId="{E822A0AC-1833-1196-3BB4-8065FA33B90F}"/>
          </ac:graphicFrameMkLst>
        </pc:graphicFrameChg>
        <pc:graphicFrameChg chg="del">
          <ac:chgData name="T" userId="3f9d47f476fa9d03" providerId="LiveId" clId="{BA587266-9289-4E1A-A451-CB2A391A6BED}" dt="2023-03-15T09:17:21.797" v="355" actId="478"/>
          <ac:graphicFrameMkLst>
            <pc:docMk/>
            <pc:sldMk cId="1935868644" sldId="260"/>
            <ac:graphicFrameMk id="4" creationId="{1CDBA9F2-E568-E974-2628-B6BD06400874}"/>
          </ac:graphicFrameMkLst>
        </pc:graphicFrameChg>
      </pc:sldChg>
      <pc:sldChg chg="addSp delSp modSp add mod">
        <pc:chgData name="T" userId="3f9d47f476fa9d03" providerId="LiveId" clId="{BA587266-9289-4E1A-A451-CB2A391A6BED}" dt="2023-03-15T13:07:31.521" v="413" actId="1076"/>
        <pc:sldMkLst>
          <pc:docMk/>
          <pc:sldMk cId="3088470452" sldId="261"/>
        </pc:sldMkLst>
        <pc:spChg chg="mod">
          <ac:chgData name="T" userId="3f9d47f476fa9d03" providerId="LiveId" clId="{BA587266-9289-4E1A-A451-CB2A391A6BED}" dt="2023-03-15T09:21:19.019" v="361"/>
          <ac:spMkLst>
            <pc:docMk/>
            <pc:sldMk cId="3088470452" sldId="261"/>
            <ac:spMk id="4" creationId="{9A1CBE6F-1AC0-7EC7-9087-161CACE93173}"/>
          </ac:spMkLst>
        </pc:spChg>
        <pc:spChg chg="mod">
          <ac:chgData name="T" userId="3f9d47f476fa9d03" providerId="LiveId" clId="{BA587266-9289-4E1A-A451-CB2A391A6BED}" dt="2023-03-15T09:21:19.019" v="361"/>
          <ac:spMkLst>
            <pc:docMk/>
            <pc:sldMk cId="3088470452" sldId="261"/>
            <ac:spMk id="5" creationId="{895F698B-C28A-86CA-9845-78348D3CE8EB}"/>
          </ac:spMkLst>
        </pc:spChg>
        <pc:grpChg chg="add mod">
          <ac:chgData name="T" userId="3f9d47f476fa9d03" providerId="LiveId" clId="{BA587266-9289-4E1A-A451-CB2A391A6BED}" dt="2023-03-15T09:21:19.019" v="361"/>
          <ac:grpSpMkLst>
            <pc:docMk/>
            <pc:sldMk cId="3088470452" sldId="261"/>
            <ac:grpSpMk id="2" creationId="{89B8F5D4-67B8-5202-7A1C-98C25876FB55}"/>
          </ac:grpSpMkLst>
        </pc:grpChg>
        <pc:graphicFrameChg chg="mod">
          <ac:chgData name="T" userId="3f9d47f476fa9d03" providerId="LiveId" clId="{BA587266-9289-4E1A-A451-CB2A391A6BED}" dt="2023-03-15T09:21:19.019" v="361"/>
          <ac:graphicFrameMkLst>
            <pc:docMk/>
            <pc:sldMk cId="3088470452" sldId="261"/>
            <ac:graphicFrameMk id="3" creationId="{E15BE4D8-7019-8680-991D-95558A427203}"/>
          </ac:graphicFrameMkLst>
        </pc:graphicFrameChg>
        <pc:graphicFrameChg chg="add mod">
          <ac:chgData name="T" userId="3f9d47f476fa9d03" providerId="LiveId" clId="{BA587266-9289-4E1A-A451-CB2A391A6BED}" dt="2023-03-15T13:07:31.521" v="413" actId="1076"/>
          <ac:graphicFrameMkLst>
            <pc:docMk/>
            <pc:sldMk cId="3088470452" sldId="261"/>
            <ac:graphicFrameMk id="6" creationId="{884F15CC-3BC5-385F-44AC-A0FC92EC536C}"/>
          </ac:graphicFrameMkLst>
        </pc:graphicFrameChg>
        <pc:graphicFrameChg chg="add del mod">
          <ac:chgData name="T" userId="3f9d47f476fa9d03" providerId="LiveId" clId="{BA587266-9289-4E1A-A451-CB2A391A6BED}" dt="2023-03-15T13:07:29.888" v="412" actId="478"/>
          <ac:graphicFrameMkLst>
            <pc:docMk/>
            <pc:sldMk cId="3088470452" sldId="261"/>
            <ac:graphicFrameMk id="7" creationId="{DA425515-B6CD-473D-225A-6A504A54957C}"/>
          </ac:graphicFrameMkLst>
        </pc:graphicFrameChg>
      </pc:sldChg>
      <pc:sldChg chg="addSp delSp modSp add mod">
        <pc:chgData name="T" userId="3f9d47f476fa9d03" providerId="LiveId" clId="{BA587266-9289-4E1A-A451-CB2A391A6BED}" dt="2023-03-15T13:51:35.577" v="446" actId="165"/>
        <pc:sldMkLst>
          <pc:docMk/>
          <pc:sldMk cId="1385824251" sldId="262"/>
        </pc:sldMkLst>
        <pc:grpChg chg="add del mod">
          <ac:chgData name="T" userId="3f9d47f476fa9d03" providerId="LiveId" clId="{BA587266-9289-4E1A-A451-CB2A391A6BED}" dt="2023-03-15T13:51:35.577" v="446" actId="165"/>
          <ac:grpSpMkLst>
            <pc:docMk/>
            <pc:sldMk cId="1385824251" sldId="262"/>
            <ac:grpSpMk id="9" creationId="{2209CB10-E5F3-507F-5BB1-A3FCAC9AE36F}"/>
          </ac:grpSpMkLst>
        </pc:grpChg>
        <pc:graphicFrameChg chg="add del modGraphic">
          <ac:chgData name="T" userId="3f9d47f476fa9d03" providerId="LiveId" clId="{BA587266-9289-4E1A-A451-CB2A391A6BED}" dt="2023-03-15T13:11:10.060" v="423" actId="478"/>
          <ac:graphicFrameMkLst>
            <pc:docMk/>
            <pc:sldMk cId="1385824251" sldId="262"/>
            <ac:graphicFrameMk id="5" creationId="{025811A8-B4B6-720B-376F-B6B97173D0E9}"/>
          </ac:graphicFrameMkLst>
        </pc:graphicFrameChg>
        <pc:picChg chg="add del mod modCrop">
          <ac:chgData name="T" userId="3f9d47f476fa9d03" providerId="LiveId" clId="{BA587266-9289-4E1A-A451-CB2A391A6BED}" dt="2023-03-15T13:00:08.532" v="369" actId="21"/>
          <ac:picMkLst>
            <pc:docMk/>
            <pc:sldMk cId="1385824251" sldId="262"/>
            <ac:picMk id="3" creationId="{94C6C5F8-D996-39A3-1B0C-AECFF6E29595}"/>
          </ac:picMkLst>
        </pc:picChg>
        <pc:picChg chg="add del mod">
          <ac:chgData name="T" userId="3f9d47f476fa9d03" providerId="LiveId" clId="{BA587266-9289-4E1A-A451-CB2A391A6BED}" dt="2023-03-15T13:10:49.675" v="421" actId="478"/>
          <ac:picMkLst>
            <pc:docMk/>
            <pc:sldMk cId="1385824251" sldId="262"/>
            <ac:picMk id="4" creationId="{0B689111-805C-F839-D962-407664EA463F}"/>
          </ac:picMkLst>
        </pc:picChg>
        <pc:picChg chg="add mod topLvl modCrop">
          <ac:chgData name="T" userId="3f9d47f476fa9d03" providerId="LiveId" clId="{BA587266-9289-4E1A-A451-CB2A391A6BED}" dt="2023-03-15T13:51:35.577" v="446" actId="165"/>
          <ac:picMkLst>
            <pc:docMk/>
            <pc:sldMk cId="1385824251" sldId="262"/>
            <ac:picMk id="7" creationId="{57188C61-CA4F-FDBC-7F81-8E2491C6B8CC}"/>
          </ac:picMkLst>
        </pc:picChg>
        <pc:picChg chg="add mod topLvl modCrop">
          <ac:chgData name="T" userId="3f9d47f476fa9d03" providerId="LiveId" clId="{BA587266-9289-4E1A-A451-CB2A391A6BED}" dt="2023-03-15T13:51:35.577" v="446" actId="165"/>
          <ac:picMkLst>
            <pc:docMk/>
            <pc:sldMk cId="1385824251" sldId="262"/>
            <ac:picMk id="8" creationId="{DAC941F1-E261-0694-9177-696CB84AB2C0}"/>
          </ac:picMkLst>
        </pc:picChg>
      </pc:sldChg>
      <pc:sldChg chg="addSp modSp add mod">
        <pc:chgData name="T" userId="3f9d47f476fa9d03" providerId="LiveId" clId="{BA587266-9289-4E1A-A451-CB2A391A6BED}" dt="2023-03-15T13:09:00.421" v="417" actId="1076"/>
        <pc:sldMkLst>
          <pc:docMk/>
          <pc:sldMk cId="2037772606" sldId="263"/>
        </pc:sldMkLst>
        <pc:picChg chg="add mod">
          <ac:chgData name="T" userId="3f9d47f476fa9d03" providerId="LiveId" clId="{BA587266-9289-4E1A-A451-CB2A391A6BED}" dt="2023-03-15T13:09:00.421" v="417" actId="1076"/>
          <ac:picMkLst>
            <pc:docMk/>
            <pc:sldMk cId="2037772606" sldId="263"/>
            <ac:picMk id="2" creationId="{8C4D8AB9-144B-7391-E2DD-40891D72B9E8}"/>
          </ac:picMkLst>
        </pc:picChg>
      </pc:sldChg>
      <pc:sldChg chg="modSp add mod">
        <pc:chgData name="T" userId="3f9d47f476fa9d03" providerId="LiveId" clId="{BA587266-9289-4E1A-A451-CB2A391A6BED}" dt="2023-03-15T13:04:18.202" v="396" actId="27918"/>
        <pc:sldMkLst>
          <pc:docMk/>
          <pc:sldMk cId="4191048385" sldId="264"/>
        </pc:sldMkLst>
        <pc:graphicFrameChg chg="mod">
          <ac:chgData name="T" userId="3f9d47f476fa9d03" providerId="LiveId" clId="{BA587266-9289-4E1A-A451-CB2A391A6BED}" dt="2023-03-15T13:03:55.322" v="391" actId="2085"/>
          <ac:graphicFrameMkLst>
            <pc:docMk/>
            <pc:sldMk cId="4191048385" sldId="264"/>
            <ac:graphicFrameMk id="5" creationId="{A2B53B39-DAD3-8F3C-CB6B-5B71F4FB175A}"/>
          </ac:graphicFrameMkLst>
        </pc:graphicFrameChg>
      </pc:sldChg>
      <pc:sldChg chg="addSp delSp modSp add mod">
        <pc:chgData name="T" userId="3f9d47f476fa9d03" providerId="LiveId" clId="{BA587266-9289-4E1A-A451-CB2A391A6BED}" dt="2023-03-15T13:20:38.265" v="427" actId="478"/>
        <pc:sldMkLst>
          <pc:docMk/>
          <pc:sldMk cId="353125213" sldId="265"/>
        </pc:sldMkLst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9" creationId="{FD66F516-B07C-B161-C19D-2C7321AE0F67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0" creationId="{075B3B13-E829-1612-9E96-90CDCF758A22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1" creationId="{A05B136D-F08F-23E9-C2D6-5FC5974373D0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2" creationId="{56C8833F-3611-CD73-D8F4-AAB1AD0146ED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3" creationId="{4588C1F0-1005-8D03-4DE2-6C29F71D048D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4" creationId="{8A179672-0EA9-1188-E9AD-914FD21BC84E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5" creationId="{3A189242-7AA1-9AC9-F88C-B5C819897C74}"/>
          </ac:spMkLst>
        </pc:spChg>
        <pc:spChg chg="add mod">
          <ac:chgData name="T" userId="3f9d47f476fa9d03" providerId="LiveId" clId="{BA587266-9289-4E1A-A451-CB2A391A6BED}" dt="2023-03-15T13:09:06.897" v="418" actId="1076"/>
          <ac:spMkLst>
            <pc:docMk/>
            <pc:sldMk cId="353125213" sldId="265"/>
            <ac:spMk id="16" creationId="{72B1BD8B-1A1E-C095-71DE-567786A45148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1" creationId="{8625E48A-CFAA-5830-0909-229A6B192ACA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2" creationId="{0F6BC017-E80E-B9E1-A2AB-0AD2901A372F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3" creationId="{386E955F-82A0-0185-BD06-67B39EBD2E01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4" creationId="{F3E5044E-13FA-532A-BEE6-16E9D0D3A8BD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5" creationId="{98CF5D77-89E0-49F1-4CE6-59AF7A34F2EA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6" creationId="{2FE2ACBA-20E5-DAD9-6B3E-43000FF5A7EF}"/>
          </ac:spMkLst>
        </pc:spChg>
        <pc:spChg chg="mod">
          <ac:chgData name="T" userId="3f9d47f476fa9d03" providerId="LiveId" clId="{BA587266-9289-4E1A-A451-CB2A391A6BED}" dt="2023-03-15T13:20:31.788" v="426" actId="18245"/>
          <ac:spMkLst>
            <pc:docMk/>
            <pc:sldMk cId="353125213" sldId="265"/>
            <ac:spMk id="27" creationId="{A1FDF0DE-8324-95DE-20A4-37DF6AE8208C}"/>
          </ac:spMkLst>
        </pc:spChg>
        <pc:grpChg chg="del">
          <ac:chgData name="T" userId="3f9d47f476fa9d03" providerId="LiveId" clId="{BA587266-9289-4E1A-A451-CB2A391A6BED}" dt="2023-03-15T13:06:14.002" v="401" actId="478"/>
          <ac:grpSpMkLst>
            <pc:docMk/>
            <pc:sldMk cId="353125213" sldId="265"/>
            <ac:grpSpMk id="2" creationId="{89B8F5D4-67B8-5202-7A1C-98C25876FB55}"/>
          </ac:grpSpMkLst>
        </pc:grpChg>
        <pc:grpChg chg="del mod">
          <ac:chgData name="T" userId="3f9d47f476fa9d03" providerId="LiveId" clId="{BA587266-9289-4E1A-A451-CB2A391A6BED}" dt="2023-03-15T13:20:38.265" v="427" actId="478"/>
          <ac:grpSpMkLst>
            <pc:docMk/>
            <pc:sldMk cId="353125213" sldId="265"/>
            <ac:grpSpMk id="20" creationId="{9122E451-925F-4EC8-5363-9B0F9621FD1F}"/>
          </ac:grpSpMkLst>
        </pc:grpChg>
        <pc:graphicFrameChg chg="del">
          <ac:chgData name="T" userId="3f9d47f476fa9d03" providerId="LiveId" clId="{BA587266-9289-4E1A-A451-CB2A391A6BED}" dt="2023-03-15T13:06:14.002" v="401" actId="478"/>
          <ac:graphicFrameMkLst>
            <pc:docMk/>
            <pc:sldMk cId="353125213" sldId="265"/>
            <ac:graphicFrameMk id="6" creationId="{884F15CC-3BC5-385F-44AC-A0FC92EC536C}"/>
          </ac:graphicFrameMkLst>
        </pc:graphicFrameChg>
        <pc:graphicFrameChg chg="add mod">
          <ac:chgData name="T" userId="3f9d47f476fa9d03" providerId="LiveId" clId="{BA587266-9289-4E1A-A451-CB2A391A6BED}" dt="2023-03-15T13:09:12.063" v="419" actId="1076"/>
          <ac:graphicFrameMkLst>
            <pc:docMk/>
            <pc:sldMk cId="353125213" sldId="265"/>
            <ac:graphicFrameMk id="17" creationId="{7E5B03CD-7736-B4DF-1214-B5F234A396AA}"/>
          </ac:graphicFrameMkLst>
        </pc:graphicFrameChg>
        <pc:graphicFrameChg chg="add del mod modGraphic">
          <ac:chgData name="T" userId="3f9d47f476fa9d03" providerId="LiveId" clId="{BA587266-9289-4E1A-A451-CB2A391A6BED}" dt="2023-03-15T13:20:31.788" v="426" actId="18245"/>
          <ac:graphicFrameMkLst>
            <pc:docMk/>
            <pc:sldMk cId="353125213" sldId="265"/>
            <ac:graphicFrameMk id="19" creationId="{13A0EE91-387E-D68A-37A0-11A36C71632A}"/>
          </ac:graphicFrameMkLst>
        </pc:graphicFrameChg>
        <pc:picChg chg="add del mod">
          <ac:chgData name="T" userId="3f9d47f476fa9d03" providerId="LiveId" clId="{BA587266-9289-4E1A-A451-CB2A391A6BED}" dt="2023-03-15T13:06:35.789" v="406" actId="478"/>
          <ac:picMkLst>
            <pc:docMk/>
            <pc:sldMk cId="353125213" sldId="265"/>
            <ac:picMk id="18" creationId="{124EC69E-48A7-E53B-EBF7-F1745BBF291C}"/>
          </ac:picMkLst>
        </pc:picChg>
        <pc:cxnChg chg="add mod">
          <ac:chgData name="T" userId="3f9d47f476fa9d03" providerId="LiveId" clId="{BA587266-9289-4E1A-A451-CB2A391A6BED}" dt="2023-03-15T13:09:06.897" v="418" actId="1076"/>
          <ac:cxnSpMkLst>
            <pc:docMk/>
            <pc:sldMk cId="353125213" sldId="265"/>
            <ac:cxnSpMk id="7" creationId="{D3386896-AFA3-23FD-CA80-8EE4B457D00D}"/>
          </ac:cxnSpMkLst>
        </pc:cxnChg>
        <pc:cxnChg chg="add mod">
          <ac:chgData name="T" userId="3f9d47f476fa9d03" providerId="LiveId" clId="{BA587266-9289-4E1A-A451-CB2A391A6BED}" dt="2023-03-15T13:09:06.897" v="418" actId="1076"/>
          <ac:cxnSpMkLst>
            <pc:docMk/>
            <pc:sldMk cId="353125213" sldId="265"/>
            <ac:cxnSpMk id="8" creationId="{FD8BA005-0367-EEC8-651C-07345AFF2E36}"/>
          </ac:cxnSpMkLst>
        </pc:cxnChg>
      </pc:sldChg>
      <pc:sldChg chg="modSp add mod">
        <pc:chgData name="T" userId="3f9d47f476fa9d03" providerId="LiveId" clId="{BA587266-9289-4E1A-A451-CB2A391A6BED}" dt="2023-03-15T14:00:15.565" v="500" actId="1076"/>
        <pc:sldMkLst>
          <pc:docMk/>
          <pc:sldMk cId="1705696176" sldId="266"/>
        </pc:sldMkLst>
        <pc:picChg chg="mod">
          <ac:chgData name="T" userId="3f9d47f476fa9d03" providerId="LiveId" clId="{BA587266-9289-4E1A-A451-CB2A391A6BED}" dt="2023-03-15T14:00:15.565" v="500" actId="1076"/>
          <ac:picMkLst>
            <pc:docMk/>
            <pc:sldMk cId="1705696176" sldId="266"/>
            <ac:picMk id="4" creationId="{0B689111-805C-F839-D962-407664EA463F}"/>
          </ac:picMkLst>
        </pc:picChg>
      </pc:sldChg>
      <pc:sldChg chg="add del">
        <pc:chgData name="T" userId="3f9d47f476fa9d03" providerId="LiveId" clId="{BA587266-9289-4E1A-A451-CB2A391A6BED}" dt="2023-03-15T13:07:51.084" v="415" actId="2890"/>
        <pc:sldMkLst>
          <pc:docMk/>
          <pc:sldMk cId="2586640348" sldId="266"/>
        </pc:sldMkLst>
      </pc:sldChg>
      <pc:sldChg chg="addSp delSp modSp add mod">
        <pc:chgData name="T" userId="3f9d47f476fa9d03" providerId="LiveId" clId="{BA587266-9289-4E1A-A451-CB2A391A6BED}" dt="2023-03-15T13:59:00.211" v="474" actId="1076"/>
        <pc:sldMkLst>
          <pc:docMk/>
          <pc:sldMk cId="181092387" sldId="267"/>
        </pc:sldMkLst>
        <pc:picChg chg="add mod modCrop">
          <ac:chgData name="T" userId="3f9d47f476fa9d03" providerId="LiveId" clId="{BA587266-9289-4E1A-A451-CB2A391A6BED}" dt="2023-03-15T13:59:00.211" v="474" actId="1076"/>
          <ac:picMkLst>
            <pc:docMk/>
            <pc:sldMk cId="181092387" sldId="267"/>
            <ac:picMk id="3" creationId="{CA91DF34-CF02-DC6B-63B8-98C6A938B57F}"/>
          </ac:picMkLst>
        </pc:picChg>
        <pc:picChg chg="add mod">
          <ac:chgData name="T" userId="3f9d47f476fa9d03" providerId="LiveId" clId="{BA587266-9289-4E1A-A451-CB2A391A6BED}" dt="2023-03-15T13:55:52.025" v="449" actId="571"/>
          <ac:picMkLst>
            <pc:docMk/>
            <pc:sldMk cId="181092387" sldId="267"/>
            <ac:picMk id="4" creationId="{038B6E34-CBD3-BDEC-27DE-D8B7C622A683}"/>
          </ac:picMkLst>
        </pc:picChg>
        <pc:picChg chg="add del mod modCrop">
          <ac:chgData name="T" userId="3f9d47f476fa9d03" providerId="LiveId" clId="{BA587266-9289-4E1A-A451-CB2A391A6BED}" dt="2023-03-15T13:58:54.268" v="472" actId="478"/>
          <ac:picMkLst>
            <pc:docMk/>
            <pc:sldMk cId="181092387" sldId="267"/>
            <ac:picMk id="5" creationId="{FCF351A3-0738-B709-CC97-6F252AB93902}"/>
          </ac:picMkLst>
        </pc:picChg>
        <pc:picChg chg="add del mod modCrop">
          <ac:chgData name="T" userId="3f9d47f476fa9d03" providerId="LiveId" clId="{BA587266-9289-4E1A-A451-CB2A391A6BED}" dt="2023-03-15T13:58:54.268" v="472" actId="478"/>
          <ac:picMkLst>
            <pc:docMk/>
            <pc:sldMk cId="181092387" sldId="267"/>
            <ac:picMk id="6" creationId="{FD2A6789-5B33-849F-9376-18A9F887BBF6}"/>
          </ac:picMkLst>
        </pc:picChg>
        <pc:picChg chg="del mod">
          <ac:chgData name="T" userId="3f9d47f476fa9d03" providerId="LiveId" clId="{BA587266-9289-4E1A-A451-CB2A391A6BED}" dt="2023-03-15T13:51:08.358" v="434" actId="478"/>
          <ac:picMkLst>
            <pc:docMk/>
            <pc:sldMk cId="181092387" sldId="267"/>
            <ac:picMk id="7" creationId="{57188C61-CA4F-FDBC-7F81-8E2491C6B8CC}"/>
          </ac:picMkLst>
        </pc:picChg>
        <pc:picChg chg="add del mod modCrop">
          <ac:chgData name="T" userId="3f9d47f476fa9d03" providerId="LiveId" clId="{BA587266-9289-4E1A-A451-CB2A391A6BED}" dt="2023-03-15T13:58:54.268" v="472" actId="478"/>
          <ac:picMkLst>
            <pc:docMk/>
            <pc:sldMk cId="181092387" sldId="267"/>
            <ac:picMk id="8" creationId="{CB60822E-0879-0DEE-A054-7682524AC489}"/>
          </ac:picMkLst>
        </pc:picChg>
        <pc:picChg chg="add del mod modCrop">
          <ac:chgData name="T" userId="3f9d47f476fa9d03" providerId="LiveId" clId="{BA587266-9289-4E1A-A451-CB2A391A6BED}" dt="2023-03-15T13:58:54.268" v="472" actId="478"/>
          <ac:picMkLst>
            <pc:docMk/>
            <pc:sldMk cId="181092387" sldId="267"/>
            <ac:picMk id="9" creationId="{3D3DC29B-2FC9-13BD-8C94-294E6EC8FC47}"/>
          </ac:picMkLst>
        </pc:picChg>
      </pc:sldChg>
      <pc:sldChg chg="delSp modSp add mod">
        <pc:chgData name="T" userId="3f9d47f476fa9d03" providerId="LiveId" clId="{BA587266-9289-4E1A-A451-CB2A391A6BED}" dt="2023-03-15T13:59:11.053" v="482" actId="1076"/>
        <pc:sldMkLst>
          <pc:docMk/>
          <pc:sldMk cId="3282954093" sldId="268"/>
        </pc:sldMkLst>
        <pc:picChg chg="del">
          <ac:chgData name="T" userId="3f9d47f476fa9d03" providerId="LiveId" clId="{BA587266-9289-4E1A-A451-CB2A391A6BED}" dt="2023-03-15T13:59:06.507" v="478" actId="478"/>
          <ac:picMkLst>
            <pc:docMk/>
            <pc:sldMk cId="3282954093" sldId="268"/>
            <ac:picMk id="3" creationId="{CA91DF34-CF02-DC6B-63B8-98C6A938B57F}"/>
          </ac:picMkLst>
        </pc:picChg>
        <pc:picChg chg="mod">
          <ac:chgData name="T" userId="3f9d47f476fa9d03" providerId="LiveId" clId="{BA587266-9289-4E1A-A451-CB2A391A6BED}" dt="2023-03-15T13:59:11.053" v="482" actId="1076"/>
          <ac:picMkLst>
            <pc:docMk/>
            <pc:sldMk cId="3282954093" sldId="268"/>
            <ac:picMk id="5" creationId="{FCF351A3-0738-B709-CC97-6F252AB93902}"/>
          </ac:picMkLst>
        </pc:picChg>
        <pc:picChg chg="del">
          <ac:chgData name="T" userId="3f9d47f476fa9d03" providerId="LiveId" clId="{BA587266-9289-4E1A-A451-CB2A391A6BED}" dt="2023-03-15T13:59:07.211" v="479" actId="478"/>
          <ac:picMkLst>
            <pc:docMk/>
            <pc:sldMk cId="3282954093" sldId="268"/>
            <ac:picMk id="6" creationId="{FD2A6789-5B33-849F-9376-18A9F887BBF6}"/>
          </ac:picMkLst>
        </pc:picChg>
        <pc:picChg chg="del">
          <ac:chgData name="T" userId="3f9d47f476fa9d03" providerId="LiveId" clId="{BA587266-9289-4E1A-A451-CB2A391A6BED}" dt="2023-03-15T13:59:07.211" v="479" actId="478"/>
          <ac:picMkLst>
            <pc:docMk/>
            <pc:sldMk cId="3282954093" sldId="268"/>
            <ac:picMk id="8" creationId="{CB60822E-0879-0DEE-A054-7682524AC489}"/>
          </ac:picMkLst>
        </pc:picChg>
        <pc:picChg chg="del">
          <ac:chgData name="T" userId="3f9d47f476fa9d03" providerId="LiveId" clId="{BA587266-9289-4E1A-A451-CB2A391A6BED}" dt="2023-03-15T13:59:07.211" v="479" actId="478"/>
          <ac:picMkLst>
            <pc:docMk/>
            <pc:sldMk cId="3282954093" sldId="268"/>
            <ac:picMk id="9" creationId="{3D3DC29B-2FC9-13BD-8C94-294E6EC8FC47}"/>
          </ac:picMkLst>
        </pc:picChg>
      </pc:sldChg>
      <pc:sldChg chg="delSp modSp add mod">
        <pc:chgData name="T" userId="3f9d47f476fa9d03" providerId="LiveId" clId="{BA587266-9289-4E1A-A451-CB2A391A6BED}" dt="2023-03-15T13:59:19.263" v="487" actId="1076"/>
        <pc:sldMkLst>
          <pc:docMk/>
          <pc:sldMk cId="3390322563" sldId="269"/>
        </pc:sldMkLst>
        <pc:picChg chg="del">
          <ac:chgData name="T" userId="3f9d47f476fa9d03" providerId="LiveId" clId="{BA587266-9289-4E1A-A451-CB2A391A6BED}" dt="2023-03-15T13:59:13.794" v="483" actId="478"/>
          <ac:picMkLst>
            <pc:docMk/>
            <pc:sldMk cId="3390322563" sldId="269"/>
            <ac:picMk id="3" creationId="{CA91DF34-CF02-DC6B-63B8-98C6A938B57F}"/>
          </ac:picMkLst>
        </pc:picChg>
        <pc:picChg chg="del">
          <ac:chgData name="T" userId="3f9d47f476fa9d03" providerId="LiveId" clId="{BA587266-9289-4E1A-A451-CB2A391A6BED}" dt="2023-03-15T13:59:13.794" v="483" actId="478"/>
          <ac:picMkLst>
            <pc:docMk/>
            <pc:sldMk cId="3390322563" sldId="269"/>
            <ac:picMk id="5" creationId="{FCF351A3-0738-B709-CC97-6F252AB93902}"/>
          </ac:picMkLst>
        </pc:picChg>
        <pc:picChg chg="mod">
          <ac:chgData name="T" userId="3f9d47f476fa9d03" providerId="LiveId" clId="{BA587266-9289-4E1A-A451-CB2A391A6BED}" dt="2023-03-15T13:59:19.263" v="487" actId="1076"/>
          <ac:picMkLst>
            <pc:docMk/>
            <pc:sldMk cId="3390322563" sldId="269"/>
            <ac:picMk id="6" creationId="{FD2A6789-5B33-849F-9376-18A9F887BBF6}"/>
          </ac:picMkLst>
        </pc:picChg>
        <pc:picChg chg="del">
          <ac:chgData name="T" userId="3f9d47f476fa9d03" providerId="LiveId" clId="{BA587266-9289-4E1A-A451-CB2A391A6BED}" dt="2023-03-15T13:59:14.683" v="484" actId="478"/>
          <ac:picMkLst>
            <pc:docMk/>
            <pc:sldMk cId="3390322563" sldId="269"/>
            <ac:picMk id="8" creationId="{CB60822E-0879-0DEE-A054-7682524AC489}"/>
          </ac:picMkLst>
        </pc:picChg>
        <pc:picChg chg="del">
          <ac:chgData name="T" userId="3f9d47f476fa9d03" providerId="LiveId" clId="{BA587266-9289-4E1A-A451-CB2A391A6BED}" dt="2023-03-15T13:59:14.683" v="484" actId="478"/>
          <ac:picMkLst>
            <pc:docMk/>
            <pc:sldMk cId="3390322563" sldId="269"/>
            <ac:picMk id="9" creationId="{3D3DC29B-2FC9-13BD-8C94-294E6EC8FC47}"/>
          </ac:picMkLst>
        </pc:picChg>
      </pc:sldChg>
      <pc:sldChg chg="delSp modSp add mod">
        <pc:chgData name="T" userId="3f9d47f476fa9d03" providerId="LiveId" clId="{BA587266-9289-4E1A-A451-CB2A391A6BED}" dt="2023-03-15T13:59:25.046" v="492" actId="1076"/>
        <pc:sldMkLst>
          <pc:docMk/>
          <pc:sldMk cId="2529393182" sldId="270"/>
        </pc:sldMkLst>
        <pc:picChg chg="del">
          <ac:chgData name="T" userId="3f9d47f476fa9d03" providerId="LiveId" clId="{BA587266-9289-4E1A-A451-CB2A391A6BED}" dt="2023-03-15T13:59:21.139" v="488" actId="478"/>
          <ac:picMkLst>
            <pc:docMk/>
            <pc:sldMk cId="2529393182" sldId="270"/>
            <ac:picMk id="3" creationId="{CA91DF34-CF02-DC6B-63B8-98C6A938B57F}"/>
          </ac:picMkLst>
        </pc:picChg>
        <pc:picChg chg="del">
          <ac:chgData name="T" userId="3f9d47f476fa9d03" providerId="LiveId" clId="{BA587266-9289-4E1A-A451-CB2A391A6BED}" dt="2023-03-15T13:59:21.139" v="488" actId="478"/>
          <ac:picMkLst>
            <pc:docMk/>
            <pc:sldMk cId="2529393182" sldId="270"/>
            <ac:picMk id="5" creationId="{FCF351A3-0738-B709-CC97-6F252AB93902}"/>
          </ac:picMkLst>
        </pc:picChg>
        <pc:picChg chg="del">
          <ac:chgData name="T" userId="3f9d47f476fa9d03" providerId="LiveId" clId="{BA587266-9289-4E1A-A451-CB2A391A6BED}" dt="2023-03-15T13:59:21.139" v="488" actId="478"/>
          <ac:picMkLst>
            <pc:docMk/>
            <pc:sldMk cId="2529393182" sldId="270"/>
            <ac:picMk id="6" creationId="{FD2A6789-5B33-849F-9376-18A9F887BBF6}"/>
          </ac:picMkLst>
        </pc:picChg>
        <pc:picChg chg="mod">
          <ac:chgData name="T" userId="3f9d47f476fa9d03" providerId="LiveId" clId="{BA587266-9289-4E1A-A451-CB2A391A6BED}" dt="2023-03-15T13:59:25.046" v="492" actId="1076"/>
          <ac:picMkLst>
            <pc:docMk/>
            <pc:sldMk cId="2529393182" sldId="270"/>
            <ac:picMk id="8" creationId="{CB60822E-0879-0DEE-A054-7682524AC489}"/>
          </ac:picMkLst>
        </pc:picChg>
        <pc:picChg chg="del">
          <ac:chgData name="T" userId="3f9d47f476fa9d03" providerId="LiveId" clId="{BA587266-9289-4E1A-A451-CB2A391A6BED}" dt="2023-03-15T13:59:21.442" v="489" actId="478"/>
          <ac:picMkLst>
            <pc:docMk/>
            <pc:sldMk cId="2529393182" sldId="270"/>
            <ac:picMk id="9" creationId="{3D3DC29B-2FC9-13BD-8C94-294E6EC8FC47}"/>
          </ac:picMkLst>
        </pc:picChg>
      </pc:sldChg>
      <pc:sldChg chg="delSp modSp add mod">
        <pc:chgData name="T" userId="3f9d47f476fa9d03" providerId="LiveId" clId="{BA587266-9289-4E1A-A451-CB2A391A6BED}" dt="2023-03-15T14:00:10.377" v="499" actId="12789"/>
        <pc:sldMkLst>
          <pc:docMk/>
          <pc:sldMk cId="2299420018" sldId="271"/>
        </pc:sldMkLst>
        <pc:picChg chg="del">
          <ac:chgData name="T" userId="3f9d47f476fa9d03" providerId="LiveId" clId="{BA587266-9289-4E1A-A451-CB2A391A6BED}" dt="2023-03-15T13:59:27.195" v="493" actId="478"/>
          <ac:picMkLst>
            <pc:docMk/>
            <pc:sldMk cId="2299420018" sldId="271"/>
            <ac:picMk id="3" creationId="{CA91DF34-CF02-DC6B-63B8-98C6A938B57F}"/>
          </ac:picMkLst>
        </pc:picChg>
        <pc:picChg chg="del">
          <ac:chgData name="T" userId="3f9d47f476fa9d03" providerId="LiveId" clId="{BA587266-9289-4E1A-A451-CB2A391A6BED}" dt="2023-03-15T13:59:27.195" v="493" actId="478"/>
          <ac:picMkLst>
            <pc:docMk/>
            <pc:sldMk cId="2299420018" sldId="271"/>
            <ac:picMk id="5" creationId="{FCF351A3-0738-B709-CC97-6F252AB93902}"/>
          </ac:picMkLst>
        </pc:picChg>
        <pc:picChg chg="del">
          <ac:chgData name="T" userId="3f9d47f476fa9d03" providerId="LiveId" clId="{BA587266-9289-4E1A-A451-CB2A391A6BED}" dt="2023-03-15T13:59:27.195" v="493" actId="478"/>
          <ac:picMkLst>
            <pc:docMk/>
            <pc:sldMk cId="2299420018" sldId="271"/>
            <ac:picMk id="6" creationId="{FD2A6789-5B33-849F-9376-18A9F887BBF6}"/>
          </ac:picMkLst>
        </pc:picChg>
        <pc:picChg chg="del">
          <ac:chgData name="T" userId="3f9d47f476fa9d03" providerId="LiveId" clId="{BA587266-9289-4E1A-A451-CB2A391A6BED}" dt="2023-03-15T13:59:27.195" v="493" actId="478"/>
          <ac:picMkLst>
            <pc:docMk/>
            <pc:sldMk cId="2299420018" sldId="271"/>
            <ac:picMk id="8" creationId="{CB60822E-0879-0DEE-A054-7682524AC489}"/>
          </ac:picMkLst>
        </pc:picChg>
        <pc:picChg chg="mod">
          <ac:chgData name="T" userId="3f9d47f476fa9d03" providerId="LiveId" clId="{BA587266-9289-4E1A-A451-CB2A391A6BED}" dt="2023-03-15T14:00:10.377" v="499" actId="12789"/>
          <ac:picMkLst>
            <pc:docMk/>
            <pc:sldMk cId="2299420018" sldId="271"/>
            <ac:picMk id="9" creationId="{3D3DC29B-2FC9-13BD-8C94-294E6EC8FC47}"/>
          </ac:picMkLst>
        </pc:picChg>
      </pc:sldChg>
    </pc:docChg>
  </pc:docChgLst>
  <pc:docChgLst>
    <pc:chgData name="T" userId="3f9d47f476fa9d03" providerId="LiveId" clId="{66713EAD-D43F-411C-B89A-1D3BC4AB88CC}"/>
    <pc:docChg chg="undo redo custSel addSld delSld modSld sldOrd">
      <pc:chgData name="T" userId="3f9d47f476fa9d03" providerId="LiveId" clId="{66713EAD-D43F-411C-B89A-1D3BC4AB88CC}" dt="2023-04-12T13:29:36.397" v="1830" actId="47"/>
      <pc:docMkLst>
        <pc:docMk/>
      </pc:docMkLst>
      <pc:sldChg chg="addSp delSp modSp del mod setBg">
        <pc:chgData name="T" userId="3f9d47f476fa9d03" providerId="LiveId" clId="{66713EAD-D43F-411C-B89A-1D3BC4AB88CC}" dt="2023-04-12T13:29:29.797" v="1829" actId="47"/>
        <pc:sldMkLst>
          <pc:docMk/>
          <pc:sldMk cId="4205679958" sldId="299"/>
        </pc:sldMkLst>
        <pc:spChg chg="add mod">
          <ac:chgData name="T" userId="3f9d47f476fa9d03" providerId="LiveId" clId="{66713EAD-D43F-411C-B89A-1D3BC4AB88CC}" dt="2023-04-12T11:55:48.232" v="12" actId="1076"/>
          <ac:spMkLst>
            <pc:docMk/>
            <pc:sldMk cId="4205679958" sldId="299"/>
            <ac:spMk id="5" creationId="{AFB806D1-05E5-11A7-37F9-3B2F796C1608}"/>
          </ac:spMkLst>
        </pc:spChg>
        <pc:spChg chg="add mod">
          <ac:chgData name="T" userId="3f9d47f476fa9d03" providerId="LiveId" clId="{66713EAD-D43F-411C-B89A-1D3BC4AB88CC}" dt="2023-04-12T11:55:48.232" v="12" actId="1076"/>
          <ac:spMkLst>
            <pc:docMk/>
            <pc:sldMk cId="4205679958" sldId="299"/>
            <ac:spMk id="6" creationId="{3C08752D-36F9-A880-A8FA-CFC86721B3ED}"/>
          </ac:spMkLst>
        </pc:spChg>
        <pc:spChg chg="add del mod">
          <ac:chgData name="T" userId="3f9d47f476fa9d03" providerId="LiveId" clId="{66713EAD-D43F-411C-B89A-1D3BC4AB88CC}" dt="2023-04-12T11:55:52.162" v="14" actId="478"/>
          <ac:spMkLst>
            <pc:docMk/>
            <pc:sldMk cId="4205679958" sldId="299"/>
            <ac:spMk id="7" creationId="{043638D4-02A0-ECED-2976-25F876B964D7}"/>
          </ac:spMkLst>
        </pc:spChg>
        <pc:spChg chg="add mod">
          <ac:chgData name="T" userId="3f9d47f476fa9d03" providerId="LiveId" clId="{66713EAD-D43F-411C-B89A-1D3BC4AB88CC}" dt="2023-04-12T12:40:26.302" v="770" actId="1076"/>
          <ac:spMkLst>
            <pc:docMk/>
            <pc:sldMk cId="4205679958" sldId="299"/>
            <ac:spMk id="8" creationId="{7CB48357-CF0E-DFA2-D4D4-ECB65FF80044}"/>
          </ac:spMkLst>
        </pc:spChg>
        <pc:spChg chg="del">
          <ac:chgData name="T" userId="3f9d47f476fa9d03" providerId="LiveId" clId="{66713EAD-D43F-411C-B89A-1D3BC4AB88CC}" dt="2023-04-12T11:40:05.851" v="1" actId="478"/>
          <ac:spMkLst>
            <pc:docMk/>
            <pc:sldMk cId="4205679958" sldId="299"/>
            <ac:spMk id="10" creationId="{F30940E5-80BD-D5A4-2410-E1163A7F96A9}"/>
          </ac:spMkLst>
        </pc:spChg>
        <pc:spChg chg="del">
          <ac:chgData name="T" userId="3f9d47f476fa9d03" providerId="LiveId" clId="{66713EAD-D43F-411C-B89A-1D3BC4AB88CC}" dt="2023-04-12T11:40:05.851" v="1" actId="478"/>
          <ac:spMkLst>
            <pc:docMk/>
            <pc:sldMk cId="4205679958" sldId="299"/>
            <ac:spMk id="12" creationId="{ABC56596-CA11-832A-49EC-8907E3A10782}"/>
          </ac:spMkLst>
        </pc:spChg>
        <pc:spChg chg="del">
          <ac:chgData name="T" userId="3f9d47f476fa9d03" providerId="LiveId" clId="{66713EAD-D43F-411C-B89A-1D3BC4AB88CC}" dt="2023-04-12T11:40:05.851" v="1" actId="478"/>
          <ac:spMkLst>
            <pc:docMk/>
            <pc:sldMk cId="4205679958" sldId="299"/>
            <ac:spMk id="13" creationId="{61B872CC-E120-E80F-DF2C-F05428F64951}"/>
          </ac:spMkLst>
        </pc:spChg>
        <pc:spChg chg="del">
          <ac:chgData name="T" userId="3f9d47f476fa9d03" providerId="LiveId" clId="{66713EAD-D43F-411C-B89A-1D3BC4AB88CC}" dt="2023-04-12T11:40:05.851" v="1" actId="478"/>
          <ac:spMkLst>
            <pc:docMk/>
            <pc:sldMk cId="4205679958" sldId="299"/>
            <ac:spMk id="16" creationId="{CE41F46D-FE3D-65AC-6683-93F6BDE4087A}"/>
          </ac:spMkLst>
        </pc:spChg>
        <pc:spChg chg="del">
          <ac:chgData name="T" userId="3f9d47f476fa9d03" providerId="LiveId" clId="{66713EAD-D43F-411C-B89A-1D3BC4AB88CC}" dt="2023-04-12T11:40:05.851" v="1" actId="478"/>
          <ac:spMkLst>
            <pc:docMk/>
            <pc:sldMk cId="4205679958" sldId="299"/>
            <ac:spMk id="17" creationId="{C86BD075-443E-6A02-8572-9D1E33F32FD0}"/>
          </ac:spMkLst>
        </pc:spChg>
        <pc:picChg chg="add mod">
          <ac:chgData name="T" userId="3f9d47f476fa9d03" providerId="LiveId" clId="{66713EAD-D43F-411C-B89A-1D3BC4AB88CC}" dt="2023-04-12T11:55:12.463" v="4" actId="1076"/>
          <ac:picMkLst>
            <pc:docMk/>
            <pc:sldMk cId="4205679958" sldId="299"/>
            <ac:picMk id="3" creationId="{C376B23B-55FF-1111-8F4F-D420A32C4D93}"/>
          </ac:picMkLst>
        </pc:picChg>
        <pc:picChg chg="del">
          <ac:chgData name="T" userId="3f9d47f476fa9d03" providerId="LiveId" clId="{66713EAD-D43F-411C-B89A-1D3BC4AB88CC}" dt="2023-04-12T11:40:05.851" v="1" actId="478"/>
          <ac:picMkLst>
            <pc:docMk/>
            <pc:sldMk cId="4205679958" sldId="299"/>
            <ac:picMk id="4" creationId="{568E274F-F0D0-A6E0-F099-7EF1EF6BC24C}"/>
          </ac:picMkLst>
        </pc:picChg>
      </pc:sldChg>
      <pc:sldChg chg="del">
        <pc:chgData name="T" userId="3f9d47f476fa9d03" providerId="LiveId" clId="{66713EAD-D43F-411C-B89A-1D3BC4AB88CC}" dt="2023-04-12T12:33:16.898" v="438" actId="47"/>
        <pc:sldMkLst>
          <pc:docMk/>
          <pc:sldMk cId="3060594875" sldId="300"/>
        </pc:sldMkLst>
      </pc:sldChg>
      <pc:sldChg chg="del">
        <pc:chgData name="T" userId="3f9d47f476fa9d03" providerId="LiveId" clId="{66713EAD-D43F-411C-B89A-1D3BC4AB88CC}" dt="2023-04-12T12:33:16.898" v="438" actId="47"/>
        <pc:sldMkLst>
          <pc:docMk/>
          <pc:sldMk cId="652772215" sldId="301"/>
        </pc:sldMkLst>
      </pc:sldChg>
      <pc:sldChg chg="modSp del mod">
        <pc:chgData name="T" userId="3f9d47f476fa9d03" providerId="LiveId" clId="{66713EAD-D43F-411C-B89A-1D3BC4AB88CC}" dt="2023-04-12T13:29:36.397" v="1830" actId="47"/>
        <pc:sldMkLst>
          <pc:docMk/>
          <pc:sldMk cId="544163048" sldId="302"/>
        </pc:sldMkLst>
        <pc:spChg chg="mod">
          <ac:chgData name="T" userId="3f9d47f476fa9d03" providerId="LiveId" clId="{66713EAD-D43F-411C-B89A-1D3BC4AB88CC}" dt="2023-04-12T12:36:18.809" v="658" actId="1076"/>
          <ac:spMkLst>
            <pc:docMk/>
            <pc:sldMk cId="544163048" sldId="302"/>
            <ac:spMk id="11" creationId="{4A43BD49-F514-5FD8-8AAB-D6A9D4BE207A}"/>
          </ac:spMkLst>
        </pc:spChg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2712116902" sldId="303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2688537043" sldId="304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2296623422" sldId="305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181337559" sldId="306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436189934" sldId="307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1490735512" sldId="308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3695430066" sldId="309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1629314358" sldId="310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3696366146" sldId="311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368800513" sldId="312"/>
        </pc:sldMkLst>
      </pc:sldChg>
      <pc:sldChg chg="del">
        <pc:chgData name="T" userId="3f9d47f476fa9d03" providerId="LiveId" clId="{66713EAD-D43F-411C-B89A-1D3BC4AB88CC}" dt="2023-04-12T13:29:36.397" v="1830" actId="47"/>
        <pc:sldMkLst>
          <pc:docMk/>
          <pc:sldMk cId="4225846953" sldId="313"/>
        </pc:sldMkLst>
      </pc:sldChg>
      <pc:sldChg chg="add del">
        <pc:chgData name="T" userId="3f9d47f476fa9d03" providerId="LiveId" clId="{66713EAD-D43F-411C-B89A-1D3BC4AB88CC}" dt="2023-04-12T12:33:16.898" v="438" actId="47"/>
        <pc:sldMkLst>
          <pc:docMk/>
          <pc:sldMk cId="3778321538" sldId="314"/>
        </pc:sldMkLst>
      </pc:sldChg>
      <pc:sldChg chg="addSp delSp modSp add mod setBg">
        <pc:chgData name="T" userId="3f9d47f476fa9d03" providerId="LiveId" clId="{66713EAD-D43F-411C-B89A-1D3BC4AB88CC}" dt="2023-04-12T13:29:26.164" v="1828" actId="165"/>
        <pc:sldMkLst>
          <pc:docMk/>
          <pc:sldMk cId="4136450328" sldId="315"/>
        </pc:sldMkLst>
        <pc:spChg chg="add mod">
          <ac:chgData name="T" userId="3f9d47f476fa9d03" providerId="LiveId" clId="{66713EAD-D43F-411C-B89A-1D3BC4AB88CC}" dt="2023-04-12T12:01:22.556" v="193" actId="1035"/>
          <ac:spMkLst>
            <pc:docMk/>
            <pc:sldMk cId="4136450328" sldId="315"/>
            <ac:spMk id="2" creationId="{16FEB9AA-54F2-2127-6480-A5420D12EEF0}"/>
          </ac:spMkLst>
        </pc:spChg>
        <pc:spChg chg="add del mod">
          <ac:chgData name="T" userId="3f9d47f476fa9d03" providerId="LiveId" clId="{66713EAD-D43F-411C-B89A-1D3BC4AB88CC}" dt="2023-04-12T12:00:13.398" v="158" actId="478"/>
          <ac:spMkLst>
            <pc:docMk/>
            <pc:sldMk cId="4136450328" sldId="315"/>
            <ac:spMk id="4" creationId="{10A9D3BA-90C8-B51C-6EC5-03C462956CD6}"/>
          </ac:spMkLst>
        </pc:spChg>
        <pc:spChg chg="del">
          <ac:chgData name="T" userId="3f9d47f476fa9d03" providerId="LiveId" clId="{66713EAD-D43F-411C-B89A-1D3BC4AB88CC}" dt="2023-04-12T11:56:44.914" v="25" actId="478"/>
          <ac:spMkLst>
            <pc:docMk/>
            <pc:sldMk cId="4136450328" sldId="315"/>
            <ac:spMk id="5" creationId="{AFB806D1-05E5-11A7-37F9-3B2F796C1608}"/>
          </ac:spMkLst>
        </pc:spChg>
        <pc:spChg chg="del">
          <ac:chgData name="T" userId="3f9d47f476fa9d03" providerId="LiveId" clId="{66713EAD-D43F-411C-B89A-1D3BC4AB88CC}" dt="2023-04-12T11:56:44.914" v="25" actId="478"/>
          <ac:spMkLst>
            <pc:docMk/>
            <pc:sldMk cId="4136450328" sldId="315"/>
            <ac:spMk id="6" creationId="{3C08752D-36F9-A880-A8FA-CFC86721B3ED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7" creationId="{4D05D41B-EC72-33EA-FE1B-C680A9876AE2}"/>
          </ac:spMkLst>
        </pc:spChg>
        <pc:spChg chg="del">
          <ac:chgData name="T" userId="3f9d47f476fa9d03" providerId="LiveId" clId="{66713EAD-D43F-411C-B89A-1D3BC4AB88CC}" dt="2023-04-12T11:56:44.914" v="25" actId="478"/>
          <ac:spMkLst>
            <pc:docMk/>
            <pc:sldMk cId="4136450328" sldId="315"/>
            <ac:spMk id="8" creationId="{7CB48357-CF0E-DFA2-D4D4-ECB65FF80044}"/>
          </ac:spMkLst>
        </pc:spChg>
        <pc:spChg chg="add del mod">
          <ac:chgData name="T" userId="3f9d47f476fa9d03" providerId="LiveId" clId="{66713EAD-D43F-411C-B89A-1D3BC4AB88CC}" dt="2023-04-12T12:00:12.381" v="157" actId="478"/>
          <ac:spMkLst>
            <pc:docMk/>
            <pc:sldMk cId="4136450328" sldId="315"/>
            <ac:spMk id="9" creationId="{6E1BEC55-1209-219E-6981-799EC14860D2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10" creationId="{8876A0D3-17D8-C533-78EA-86A20EACA5A9}"/>
          </ac:spMkLst>
        </pc:spChg>
        <pc:spChg chg="add del mod">
          <ac:chgData name="T" userId="3f9d47f476fa9d03" providerId="LiveId" clId="{66713EAD-D43F-411C-B89A-1D3BC4AB88CC}" dt="2023-04-12T12:00:13.398" v="158" actId="478"/>
          <ac:spMkLst>
            <pc:docMk/>
            <pc:sldMk cId="4136450328" sldId="315"/>
            <ac:spMk id="11" creationId="{00282AD0-496E-DA3F-B58E-BC5F90C4D764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12" creationId="{DFF2742F-257A-D25D-D1F1-A4C6ABE458E8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13" creationId="{6F8E7E65-176D-C63B-0E4A-875B9FEFE689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14" creationId="{87EA8926-5883-922B-ACD1-BABA6C8A3F8A}"/>
          </ac:spMkLst>
        </pc:spChg>
        <pc:spChg chg="add del mod">
          <ac:chgData name="T" userId="3f9d47f476fa9d03" providerId="LiveId" clId="{66713EAD-D43F-411C-B89A-1D3BC4AB88CC}" dt="2023-04-12T12:00:13.398" v="158" actId="478"/>
          <ac:spMkLst>
            <pc:docMk/>
            <pc:sldMk cId="4136450328" sldId="315"/>
            <ac:spMk id="15" creationId="{5E7F5501-AE7E-4E3B-9B08-4095F8C006C1}"/>
          </ac:spMkLst>
        </pc:spChg>
        <pc:spChg chg="add del mod">
          <ac:chgData name="T" userId="3f9d47f476fa9d03" providerId="LiveId" clId="{66713EAD-D43F-411C-B89A-1D3BC4AB88CC}" dt="2023-04-12T12:00:13.398" v="158" actId="478"/>
          <ac:spMkLst>
            <pc:docMk/>
            <pc:sldMk cId="4136450328" sldId="315"/>
            <ac:spMk id="16" creationId="{6398C57A-EBC1-2B1D-435A-E9B44D0FCA27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17" creationId="{ED86B7F8-49EA-902C-B1DD-32C9C555139F}"/>
          </ac:spMkLst>
        </pc:spChg>
        <pc:spChg chg="add del mod">
          <ac:chgData name="T" userId="3f9d47f476fa9d03" providerId="LiveId" clId="{66713EAD-D43F-411C-B89A-1D3BC4AB88CC}" dt="2023-04-12T12:00:13.398" v="158" actId="478"/>
          <ac:spMkLst>
            <pc:docMk/>
            <pc:sldMk cId="4136450328" sldId="315"/>
            <ac:spMk id="18" creationId="{56CCA689-CF36-5CF4-E2F2-47D39CCEA022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19" creationId="{D0316F73-2CE2-BB1B-3CEE-3FE37198F3A1}"/>
          </ac:spMkLst>
        </pc:spChg>
        <pc:spChg chg="add del mod">
          <ac:chgData name="T" userId="3f9d47f476fa9d03" providerId="LiveId" clId="{66713EAD-D43F-411C-B89A-1D3BC4AB88CC}" dt="2023-04-12T12:00:11.797" v="156" actId="478"/>
          <ac:spMkLst>
            <pc:docMk/>
            <pc:sldMk cId="4136450328" sldId="315"/>
            <ac:spMk id="20" creationId="{36CA4FC6-E614-D36A-F5D9-85E5B8F8A365}"/>
          </ac:spMkLst>
        </pc:spChg>
        <pc:spChg chg="add del mod">
          <ac:chgData name="T" userId="3f9d47f476fa9d03" providerId="LiveId" clId="{66713EAD-D43F-411C-B89A-1D3BC4AB88CC}" dt="2023-04-12T12:00:12.381" v="157" actId="478"/>
          <ac:spMkLst>
            <pc:docMk/>
            <pc:sldMk cId="4136450328" sldId="315"/>
            <ac:spMk id="21" creationId="{90998CDA-A2E6-1CD5-DFC2-78A29C9408ED}"/>
          </ac:spMkLst>
        </pc:spChg>
        <pc:spChg chg="add mod topLvl">
          <ac:chgData name="T" userId="3f9d47f476fa9d03" providerId="LiveId" clId="{66713EAD-D43F-411C-B89A-1D3BC4AB88CC}" dt="2023-04-12T13:29:26.164" v="1828" actId="165"/>
          <ac:spMkLst>
            <pc:docMk/>
            <pc:sldMk cId="4136450328" sldId="315"/>
            <ac:spMk id="22" creationId="{4C3E57D5-A843-7475-790E-DF6F7F263F30}"/>
          </ac:spMkLst>
        </pc:spChg>
        <pc:spChg chg="add mod topLvl">
          <ac:chgData name="T" userId="3f9d47f476fa9d03" providerId="LiveId" clId="{66713EAD-D43F-411C-B89A-1D3BC4AB88CC}" dt="2023-04-12T13:29:26.164" v="1828" actId="165"/>
          <ac:spMkLst>
            <pc:docMk/>
            <pc:sldMk cId="4136450328" sldId="315"/>
            <ac:spMk id="23" creationId="{DCF66E3A-3B69-96E8-66B6-6D5806F8AA2A}"/>
          </ac:spMkLst>
        </pc:spChg>
        <pc:grpChg chg="add del mod">
          <ac:chgData name="T" userId="3f9d47f476fa9d03" providerId="LiveId" clId="{66713EAD-D43F-411C-B89A-1D3BC4AB88CC}" dt="2023-04-12T12:01:10.821" v="181" actId="165"/>
          <ac:grpSpMkLst>
            <pc:docMk/>
            <pc:sldMk cId="4136450328" sldId="315"/>
            <ac:grpSpMk id="24" creationId="{99680CFD-1A1D-32A8-C860-7234CFCB030A}"/>
          </ac:grpSpMkLst>
        </pc:grpChg>
        <pc:grpChg chg="add del mod">
          <ac:chgData name="T" userId="3f9d47f476fa9d03" providerId="LiveId" clId="{66713EAD-D43F-411C-B89A-1D3BC4AB88CC}" dt="2023-04-12T13:29:26.164" v="1828" actId="165"/>
          <ac:grpSpMkLst>
            <pc:docMk/>
            <pc:sldMk cId="4136450328" sldId="315"/>
            <ac:grpSpMk id="25" creationId="{D2D41C56-C62C-D582-B2DB-1F5A7C32DE5A}"/>
          </ac:grpSpMkLst>
        </pc:grpChg>
        <pc:picChg chg="del">
          <ac:chgData name="T" userId="3f9d47f476fa9d03" providerId="LiveId" clId="{66713EAD-D43F-411C-B89A-1D3BC4AB88CC}" dt="2023-04-12T11:56:44.914" v="25" actId="478"/>
          <ac:picMkLst>
            <pc:docMk/>
            <pc:sldMk cId="4136450328" sldId="315"/>
            <ac:picMk id="3" creationId="{C376B23B-55FF-1111-8F4F-D420A32C4D93}"/>
          </ac:picMkLst>
        </pc:picChg>
      </pc:sldChg>
      <pc:sldChg chg="addSp delSp modSp add mod">
        <pc:chgData name="T" userId="3f9d47f476fa9d03" providerId="LiveId" clId="{66713EAD-D43F-411C-B89A-1D3BC4AB88CC}" dt="2023-04-12T12:29:43.631" v="379" actId="14100"/>
        <pc:sldMkLst>
          <pc:docMk/>
          <pc:sldMk cId="2656945079" sldId="316"/>
        </pc:sldMkLst>
        <pc:spChg chg="mod">
          <ac:chgData name="T" userId="3f9d47f476fa9d03" providerId="LiveId" clId="{66713EAD-D43F-411C-B89A-1D3BC4AB88CC}" dt="2023-04-12T12:24:12.042" v="309" actId="465"/>
          <ac:spMkLst>
            <pc:docMk/>
            <pc:sldMk cId="2656945079" sldId="316"/>
            <ac:spMk id="2" creationId="{16FEB9AA-54F2-2127-6480-A5420D12EEF0}"/>
          </ac:spMkLst>
        </pc:spChg>
        <pc:spChg chg="add mod">
          <ac:chgData name="T" userId="3f9d47f476fa9d03" providerId="LiveId" clId="{66713EAD-D43F-411C-B89A-1D3BC4AB88CC}" dt="2023-04-12T12:29:43.631" v="379" actId="14100"/>
          <ac:spMkLst>
            <pc:docMk/>
            <pc:sldMk cId="2656945079" sldId="316"/>
            <ac:spMk id="3" creationId="{05789208-7EB5-C657-2C97-F3862682DAB0}"/>
          </ac:spMkLst>
        </pc:spChg>
        <pc:spChg chg="add mod">
          <ac:chgData name="T" userId="3f9d47f476fa9d03" providerId="LiveId" clId="{66713EAD-D43F-411C-B89A-1D3BC4AB88CC}" dt="2023-04-12T12:23:48.240" v="301" actId="1076"/>
          <ac:spMkLst>
            <pc:docMk/>
            <pc:sldMk cId="2656945079" sldId="316"/>
            <ac:spMk id="4" creationId="{9E525167-CC8A-7CD5-CEC1-1B3303A32CF1}"/>
          </ac:spMkLst>
        </pc:spChg>
        <pc:spChg chg="add mod">
          <ac:chgData name="T" userId="3f9d47f476fa9d03" providerId="LiveId" clId="{66713EAD-D43F-411C-B89A-1D3BC4AB88CC}" dt="2023-04-12T12:24:31.432" v="324" actId="20577"/>
          <ac:spMkLst>
            <pc:docMk/>
            <pc:sldMk cId="2656945079" sldId="316"/>
            <ac:spMk id="5" creationId="{440D73F4-40B8-D172-38C2-B7F731371639}"/>
          </ac:spMkLst>
        </pc:spChg>
        <pc:spChg chg="add mod">
          <ac:chgData name="T" userId="3f9d47f476fa9d03" providerId="LiveId" clId="{66713EAD-D43F-411C-B89A-1D3BC4AB88CC}" dt="2023-04-12T12:24:35.290" v="337" actId="20577"/>
          <ac:spMkLst>
            <pc:docMk/>
            <pc:sldMk cId="2656945079" sldId="316"/>
            <ac:spMk id="6" creationId="{160EE4A8-F671-4292-904A-C69EB45B86D0}"/>
          </ac:spMkLst>
        </pc:spChg>
        <pc:spChg chg="add mod">
          <ac:chgData name="T" userId="3f9d47f476fa9d03" providerId="LiveId" clId="{66713EAD-D43F-411C-B89A-1D3BC4AB88CC}" dt="2023-04-12T12:24:42.328" v="346" actId="20577"/>
          <ac:spMkLst>
            <pc:docMk/>
            <pc:sldMk cId="2656945079" sldId="316"/>
            <ac:spMk id="7" creationId="{E05D741E-7A8B-4133-2823-A166DC8521AB}"/>
          </ac:spMkLst>
        </pc:spChg>
        <pc:spChg chg="add mod ord">
          <ac:chgData name="T" userId="3f9d47f476fa9d03" providerId="LiveId" clId="{66713EAD-D43F-411C-B89A-1D3BC4AB88CC}" dt="2023-04-12T12:29:43.631" v="379" actId="14100"/>
          <ac:spMkLst>
            <pc:docMk/>
            <pc:sldMk cId="2656945079" sldId="316"/>
            <ac:spMk id="8" creationId="{323E0D5B-2BBA-49BA-ADBD-42A692DF69C9}"/>
          </ac:spMkLst>
        </pc:spChg>
        <pc:spChg chg="add mod ord">
          <ac:chgData name="T" userId="3f9d47f476fa9d03" providerId="LiveId" clId="{66713EAD-D43F-411C-B89A-1D3BC4AB88CC}" dt="2023-04-12T12:29:43.631" v="379" actId="14100"/>
          <ac:spMkLst>
            <pc:docMk/>
            <pc:sldMk cId="2656945079" sldId="316"/>
            <ac:spMk id="9" creationId="{3202A10F-7342-4535-B09E-1774E436AB33}"/>
          </ac:spMkLst>
        </pc:spChg>
        <pc:spChg chg="add mod ord">
          <ac:chgData name="T" userId="3f9d47f476fa9d03" providerId="LiveId" clId="{66713EAD-D43F-411C-B89A-1D3BC4AB88CC}" dt="2023-04-12T12:29:43.631" v="379" actId="14100"/>
          <ac:spMkLst>
            <pc:docMk/>
            <pc:sldMk cId="2656945079" sldId="316"/>
            <ac:spMk id="10" creationId="{B7825321-B4EB-ADFB-6257-4B8D738B46CD}"/>
          </ac:spMkLst>
        </pc:spChg>
        <pc:spChg chg="add del mod">
          <ac:chgData name="T" userId="3f9d47f476fa9d03" providerId="LiveId" clId="{66713EAD-D43F-411C-B89A-1D3BC4AB88CC}" dt="2023-04-12T12:24:06.344" v="307" actId="1076"/>
          <ac:spMkLst>
            <pc:docMk/>
            <pc:sldMk cId="2656945079" sldId="316"/>
            <ac:spMk id="22" creationId="{4C3E57D5-A843-7475-790E-DF6F7F263F30}"/>
          </ac:spMkLst>
        </pc:spChg>
        <pc:spChg chg="add del mod">
          <ac:chgData name="T" userId="3f9d47f476fa9d03" providerId="LiveId" clId="{66713EAD-D43F-411C-B89A-1D3BC4AB88CC}" dt="2023-04-12T12:24:03.119" v="306" actId="1076"/>
          <ac:spMkLst>
            <pc:docMk/>
            <pc:sldMk cId="2656945079" sldId="316"/>
            <ac:spMk id="23" creationId="{DCF66E3A-3B69-96E8-66B6-6D5806F8AA2A}"/>
          </ac:spMkLst>
        </pc:spChg>
      </pc:sldChg>
      <pc:sldChg chg="delSp modSp add mod setBg">
        <pc:chgData name="T" userId="3f9d47f476fa9d03" providerId="LiveId" clId="{66713EAD-D43F-411C-B89A-1D3BC4AB88CC}" dt="2023-04-12T12:30:01.686" v="380"/>
        <pc:sldMkLst>
          <pc:docMk/>
          <pc:sldMk cId="2658129507" sldId="317"/>
        </pc:sldMkLst>
        <pc:spChg chg="mod">
          <ac:chgData name="T" userId="3f9d47f476fa9d03" providerId="LiveId" clId="{66713EAD-D43F-411C-B89A-1D3BC4AB88CC}" dt="2023-04-12T12:27:15.585" v="377" actId="6549"/>
          <ac:spMkLst>
            <pc:docMk/>
            <pc:sldMk cId="2658129507" sldId="317"/>
            <ac:spMk id="2" creationId="{16FEB9AA-54F2-2127-6480-A5420D12EEF0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3" creationId="{05789208-7EB5-C657-2C97-F3862682DAB0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4" creationId="{9E525167-CC8A-7CD5-CEC1-1B3303A32CF1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5" creationId="{440D73F4-40B8-D172-38C2-B7F731371639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6" creationId="{160EE4A8-F671-4292-904A-C69EB45B86D0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7" creationId="{E05D741E-7A8B-4133-2823-A166DC8521AB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8" creationId="{323E0D5B-2BBA-49BA-ADBD-42A692DF69C9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9" creationId="{3202A10F-7342-4535-B09E-1774E436AB33}"/>
          </ac:spMkLst>
        </pc:spChg>
        <pc:spChg chg="del">
          <ac:chgData name="T" userId="3f9d47f476fa9d03" providerId="LiveId" clId="{66713EAD-D43F-411C-B89A-1D3BC4AB88CC}" dt="2023-04-12T12:25:52.695" v="359" actId="478"/>
          <ac:spMkLst>
            <pc:docMk/>
            <pc:sldMk cId="2658129507" sldId="317"/>
            <ac:spMk id="10" creationId="{B7825321-B4EB-ADFB-6257-4B8D738B46CD}"/>
          </ac:spMkLst>
        </pc:spChg>
        <pc:spChg chg="del mod">
          <ac:chgData name="T" userId="3f9d47f476fa9d03" providerId="LiveId" clId="{66713EAD-D43F-411C-B89A-1D3BC4AB88CC}" dt="2023-04-12T12:26:11.471" v="370" actId="478"/>
          <ac:spMkLst>
            <pc:docMk/>
            <pc:sldMk cId="2658129507" sldId="317"/>
            <ac:spMk id="22" creationId="{4C3E57D5-A843-7475-790E-DF6F7F263F30}"/>
          </ac:spMkLst>
        </pc:spChg>
        <pc:spChg chg="del mod">
          <ac:chgData name="T" userId="3f9d47f476fa9d03" providerId="LiveId" clId="{66713EAD-D43F-411C-B89A-1D3BC4AB88CC}" dt="2023-04-12T12:26:11.471" v="370" actId="478"/>
          <ac:spMkLst>
            <pc:docMk/>
            <pc:sldMk cId="2658129507" sldId="317"/>
            <ac:spMk id="23" creationId="{DCF66E3A-3B69-96E8-66B6-6D5806F8AA2A}"/>
          </ac:spMkLst>
        </pc:spChg>
      </pc:sldChg>
      <pc:sldChg chg="addSp delSp modSp add mod ord">
        <pc:chgData name="T" userId="3f9d47f476fa9d03" providerId="LiveId" clId="{66713EAD-D43F-411C-B89A-1D3BC4AB88CC}" dt="2023-04-12T12:40:05.916" v="765" actId="478"/>
        <pc:sldMkLst>
          <pc:docMk/>
          <pc:sldMk cId="1454519854" sldId="318"/>
        </pc:sldMkLst>
        <pc:spChg chg="del mod">
          <ac:chgData name="T" userId="3f9d47f476fa9d03" providerId="LiveId" clId="{66713EAD-D43F-411C-B89A-1D3BC4AB88CC}" dt="2023-04-12T12:30:31.332" v="386" actId="478"/>
          <ac:spMkLst>
            <pc:docMk/>
            <pc:sldMk cId="1454519854" sldId="318"/>
            <ac:spMk id="2" creationId="{16FEB9AA-54F2-2127-6480-A5420D12EEF0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3" creationId="{05789208-7EB5-C657-2C97-F3862682DAB0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4" creationId="{9E525167-CC8A-7CD5-CEC1-1B3303A32CF1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5" creationId="{440D73F4-40B8-D172-38C2-B7F731371639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6" creationId="{160EE4A8-F671-4292-904A-C69EB45B86D0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7" creationId="{E05D741E-7A8B-4133-2823-A166DC8521AB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8" creationId="{323E0D5B-2BBA-49BA-ADBD-42A692DF69C9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9" creationId="{3202A10F-7342-4535-B09E-1774E436AB33}"/>
          </ac:spMkLst>
        </pc:spChg>
        <pc:spChg chg="del">
          <ac:chgData name="T" userId="3f9d47f476fa9d03" providerId="LiveId" clId="{66713EAD-D43F-411C-B89A-1D3BC4AB88CC}" dt="2023-04-12T12:30:19.987" v="384" actId="478"/>
          <ac:spMkLst>
            <pc:docMk/>
            <pc:sldMk cId="1454519854" sldId="318"/>
            <ac:spMk id="10" creationId="{B7825321-B4EB-ADFB-6257-4B8D738B46CD}"/>
          </ac:spMkLst>
        </pc:spChg>
        <pc:spChg chg="add mod">
          <ac:chgData name="T" userId="3f9d47f476fa9d03" providerId="LiveId" clId="{66713EAD-D43F-411C-B89A-1D3BC4AB88CC}" dt="2023-04-12T12:34:07.387" v="452" actId="404"/>
          <ac:spMkLst>
            <pc:docMk/>
            <pc:sldMk cId="1454519854" sldId="318"/>
            <ac:spMk id="11" creationId="{84CA3A58-F6C4-5DD6-2448-D6E0D8B27C8B}"/>
          </ac:spMkLst>
        </pc:spChg>
        <pc:spChg chg="add mod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12" creationId="{B983DEE2-A092-01B3-ADCD-C0B11B640303}"/>
          </ac:spMkLst>
        </pc:spChg>
        <pc:spChg chg="add mod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13" creationId="{761FD69B-7608-D1FD-05FA-BDDA132D89F0}"/>
          </ac:spMkLst>
        </pc:spChg>
        <pc:spChg chg="add del mod">
          <ac:chgData name="T" userId="3f9d47f476fa9d03" providerId="LiveId" clId="{66713EAD-D43F-411C-B89A-1D3BC4AB88CC}" dt="2023-04-12T12:35:25.076" v="465"/>
          <ac:spMkLst>
            <pc:docMk/>
            <pc:sldMk cId="1454519854" sldId="318"/>
            <ac:spMk id="15" creationId="{88953FC7-FBB7-9F3D-3EE3-589E7DE7884A}"/>
          </ac:spMkLst>
        </pc:spChg>
        <pc:spChg chg="add del mod">
          <ac:chgData name="T" userId="3f9d47f476fa9d03" providerId="LiveId" clId="{66713EAD-D43F-411C-B89A-1D3BC4AB88CC}" dt="2023-04-12T12:36:32.951" v="663" actId="478"/>
          <ac:spMkLst>
            <pc:docMk/>
            <pc:sldMk cId="1454519854" sldId="318"/>
            <ac:spMk id="17" creationId="{15810082-6BA2-D7AB-46B3-4AB55F246527}"/>
          </ac:spMkLst>
        </pc:spChg>
        <pc:spChg chg="add mod topLvl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18" creationId="{7E4275C8-417A-59FB-6307-5B6388A341C7}"/>
          </ac:spMkLst>
        </pc:spChg>
        <pc:spChg chg="add mod topLvl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19" creationId="{834AA4D4-450E-46C3-3F45-EE70B59029FE}"/>
          </ac:spMkLst>
        </pc:spChg>
        <pc:spChg chg="add mod topLvl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20" creationId="{7D67C242-A60E-4676-8E58-E42829E08013}"/>
          </ac:spMkLst>
        </pc:spChg>
        <pc:spChg chg="add mod topLvl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21" creationId="{F072FD6E-FD2C-2511-6DC6-467674DBAD6B}"/>
          </ac:spMkLst>
        </pc:spChg>
        <pc:spChg chg="del mod">
          <ac:chgData name="T" userId="3f9d47f476fa9d03" providerId="LiveId" clId="{66713EAD-D43F-411C-B89A-1D3BC4AB88CC}" dt="2023-04-12T12:39:09.877" v="710" actId="478"/>
          <ac:spMkLst>
            <pc:docMk/>
            <pc:sldMk cId="1454519854" sldId="318"/>
            <ac:spMk id="22" creationId="{4C3E57D5-A843-7475-790E-DF6F7F263F30}"/>
          </ac:spMkLst>
        </pc:spChg>
        <pc:spChg chg="mod">
          <ac:chgData name="T" userId="3f9d47f476fa9d03" providerId="LiveId" clId="{66713EAD-D43F-411C-B89A-1D3BC4AB88CC}" dt="2023-04-12T12:34:11.171" v="454" actId="1076"/>
          <ac:spMkLst>
            <pc:docMk/>
            <pc:sldMk cId="1454519854" sldId="318"/>
            <ac:spMk id="23" creationId="{DCF66E3A-3B69-96E8-66B6-6D5806F8AA2A}"/>
          </ac:spMkLst>
        </pc:spChg>
        <pc:spChg chg="add mod topLvl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24" creationId="{D23CCD1E-3D21-AB07-850E-5DA78FA35537}"/>
          </ac:spMkLst>
        </pc:spChg>
        <pc:spChg chg="add mod topLvl">
          <ac:chgData name="T" userId="3f9d47f476fa9d03" providerId="LiveId" clId="{66713EAD-D43F-411C-B89A-1D3BC4AB88CC}" dt="2023-04-12T12:38:08.160" v="676" actId="165"/>
          <ac:spMkLst>
            <pc:docMk/>
            <pc:sldMk cId="1454519854" sldId="318"/>
            <ac:spMk id="25" creationId="{C24AF1E3-6979-4F78-1499-BFA8AC106602}"/>
          </ac:spMkLst>
        </pc:spChg>
        <pc:spChg chg="add mod">
          <ac:chgData name="T" userId="3f9d47f476fa9d03" providerId="LiveId" clId="{66713EAD-D43F-411C-B89A-1D3BC4AB88CC}" dt="2023-04-12T12:39:26.462" v="755" actId="692"/>
          <ac:spMkLst>
            <pc:docMk/>
            <pc:sldMk cId="1454519854" sldId="318"/>
            <ac:spMk id="28" creationId="{86094B3F-2004-0865-96C6-B9BCCB8D3F97}"/>
          </ac:spMkLst>
        </pc:spChg>
        <pc:spChg chg="mod">
          <ac:chgData name="T" userId="3f9d47f476fa9d03" providerId="LiveId" clId="{66713EAD-D43F-411C-B89A-1D3BC4AB88CC}" dt="2023-04-12T12:39:38.894" v="757" actId="571"/>
          <ac:spMkLst>
            <pc:docMk/>
            <pc:sldMk cId="1454519854" sldId="318"/>
            <ac:spMk id="30" creationId="{24EB04C9-1B7B-918F-CD85-C5B8C22A0E6D}"/>
          </ac:spMkLst>
        </pc:spChg>
        <pc:spChg chg="mod">
          <ac:chgData name="T" userId="3f9d47f476fa9d03" providerId="LiveId" clId="{66713EAD-D43F-411C-B89A-1D3BC4AB88CC}" dt="2023-04-12T12:39:38.894" v="757" actId="571"/>
          <ac:spMkLst>
            <pc:docMk/>
            <pc:sldMk cId="1454519854" sldId="318"/>
            <ac:spMk id="31" creationId="{37D96BB8-BAB1-9F4B-5391-1C74F725E0F7}"/>
          </ac:spMkLst>
        </pc:spChg>
        <pc:spChg chg="add del mod ord">
          <ac:chgData name="T" userId="3f9d47f476fa9d03" providerId="LiveId" clId="{66713EAD-D43F-411C-B89A-1D3BC4AB88CC}" dt="2023-04-12T12:40:05.916" v="765" actId="478"/>
          <ac:spMkLst>
            <pc:docMk/>
            <pc:sldMk cId="1454519854" sldId="318"/>
            <ac:spMk id="32" creationId="{86187E63-4F0F-85E0-8D45-0810A15E9F5E}"/>
          </ac:spMkLst>
        </pc:spChg>
        <pc:grpChg chg="add mod ord topLvl">
          <ac:chgData name="T" userId="3f9d47f476fa9d03" providerId="LiveId" clId="{66713EAD-D43F-411C-B89A-1D3BC4AB88CC}" dt="2023-04-12T12:38:14.791" v="687" actId="166"/>
          <ac:grpSpMkLst>
            <pc:docMk/>
            <pc:sldMk cId="1454519854" sldId="318"/>
            <ac:grpSpMk id="14" creationId="{0252642F-6DE3-AA02-76C3-5B79C8B180A0}"/>
          </ac:grpSpMkLst>
        </pc:grpChg>
        <pc:grpChg chg="add del mod">
          <ac:chgData name="T" userId="3f9d47f476fa9d03" providerId="LiveId" clId="{66713EAD-D43F-411C-B89A-1D3BC4AB88CC}" dt="2023-04-12T12:37:14.240" v="672" actId="165"/>
          <ac:grpSpMkLst>
            <pc:docMk/>
            <pc:sldMk cId="1454519854" sldId="318"/>
            <ac:grpSpMk id="26" creationId="{2D54DB7D-27FD-5245-7C94-37B67EF09698}"/>
          </ac:grpSpMkLst>
        </pc:grpChg>
        <pc:grpChg chg="add del mod">
          <ac:chgData name="T" userId="3f9d47f476fa9d03" providerId="LiveId" clId="{66713EAD-D43F-411C-B89A-1D3BC4AB88CC}" dt="2023-04-12T12:38:08.160" v="676" actId="165"/>
          <ac:grpSpMkLst>
            <pc:docMk/>
            <pc:sldMk cId="1454519854" sldId="318"/>
            <ac:grpSpMk id="27" creationId="{FAB10D6C-D536-E605-DF3C-7E0D90ECA5F5}"/>
          </ac:grpSpMkLst>
        </pc:grpChg>
        <pc:grpChg chg="add mod">
          <ac:chgData name="T" userId="3f9d47f476fa9d03" providerId="LiveId" clId="{66713EAD-D43F-411C-B89A-1D3BC4AB88CC}" dt="2023-04-12T12:39:38.894" v="757" actId="571"/>
          <ac:grpSpMkLst>
            <pc:docMk/>
            <pc:sldMk cId="1454519854" sldId="318"/>
            <ac:grpSpMk id="29" creationId="{25D615CC-1E2E-DBCD-0874-AD82289FC019}"/>
          </ac:grpSpMkLst>
        </pc:grpChg>
        <pc:picChg chg="mod topLvl">
          <ac:chgData name="T" userId="3f9d47f476fa9d03" providerId="LiveId" clId="{66713EAD-D43F-411C-B89A-1D3BC4AB88CC}" dt="2023-04-12T12:38:08.160" v="676" actId="165"/>
          <ac:picMkLst>
            <pc:docMk/>
            <pc:sldMk cId="1454519854" sldId="318"/>
            <ac:picMk id="16" creationId="{6F2E08E7-B2AD-4AD0-FE90-19E738DC4A8E}"/>
          </ac:picMkLst>
        </pc:picChg>
        <pc:picChg chg="add del">
          <ac:chgData name="T" userId="3f9d47f476fa9d03" providerId="LiveId" clId="{66713EAD-D43F-411C-B89A-1D3BC4AB88CC}" dt="2023-04-12T12:35:12.127" v="460" actId="478"/>
          <ac:picMkLst>
            <pc:docMk/>
            <pc:sldMk cId="1454519854" sldId="318"/>
            <ac:picMk id="1026" creationId="{621B7A24-A574-DE9D-B4FE-A1C8DDEF1266}"/>
          </ac:picMkLst>
        </pc:picChg>
        <pc:picChg chg="add del">
          <ac:chgData name="T" userId="3f9d47f476fa9d03" providerId="LiveId" clId="{66713EAD-D43F-411C-B89A-1D3BC4AB88CC}" dt="2023-04-12T12:35:25.076" v="465"/>
          <ac:picMkLst>
            <pc:docMk/>
            <pc:sldMk cId="1454519854" sldId="318"/>
            <ac:picMk id="1028" creationId="{F50CA412-10C1-B5F9-3078-0E4685317B75}"/>
          </ac:picMkLst>
        </pc:picChg>
      </pc:sldChg>
      <pc:sldChg chg="addSp delSp modSp add mod">
        <pc:chgData name="T" userId="3f9d47f476fa9d03" providerId="LiveId" clId="{66713EAD-D43F-411C-B89A-1D3BC4AB88CC}" dt="2023-04-12T12:46:19.125" v="930" actId="1076"/>
        <pc:sldMkLst>
          <pc:docMk/>
          <pc:sldMk cId="3359671912" sldId="319"/>
        </pc:sldMkLst>
        <pc:spChg chg="add mod">
          <ac:chgData name="T" userId="3f9d47f476fa9d03" providerId="LiveId" clId="{66713EAD-D43F-411C-B89A-1D3BC4AB88CC}" dt="2023-04-12T12:40:15.186" v="767"/>
          <ac:spMkLst>
            <pc:docMk/>
            <pc:sldMk cId="3359671912" sldId="319"/>
            <ac:spMk id="2" creationId="{E3D7AF3C-4EEB-8E5C-75A3-A147B022DA57}"/>
          </ac:spMkLst>
        </pc:spChg>
        <pc:spChg chg="add mod">
          <ac:chgData name="T" userId="3f9d47f476fa9d03" providerId="LiveId" clId="{66713EAD-D43F-411C-B89A-1D3BC4AB88CC}" dt="2023-04-12T12:46:19.125" v="930" actId="1076"/>
          <ac:spMkLst>
            <pc:docMk/>
            <pc:sldMk cId="3359671912" sldId="319"/>
            <ac:spMk id="3" creationId="{D8F440A6-3BAC-0A8B-FEDC-011BF6EB70AC}"/>
          </ac:spMkLst>
        </pc:spChg>
        <pc:spChg chg="add mod">
          <ac:chgData name="T" userId="3f9d47f476fa9d03" providerId="LiveId" clId="{66713EAD-D43F-411C-B89A-1D3BC4AB88CC}" dt="2023-04-12T12:46:19.125" v="930" actId="1076"/>
          <ac:spMkLst>
            <pc:docMk/>
            <pc:sldMk cId="3359671912" sldId="319"/>
            <ac:spMk id="4" creationId="{6AF8851F-850E-1907-1F81-8B6DB1BFDCEB}"/>
          </ac:spMkLst>
        </pc:spChg>
        <pc:spChg chg="add mod">
          <ac:chgData name="T" userId="3f9d47f476fa9d03" providerId="LiveId" clId="{66713EAD-D43F-411C-B89A-1D3BC4AB88CC}" dt="2023-04-12T12:46:19.125" v="930" actId="1076"/>
          <ac:spMkLst>
            <pc:docMk/>
            <pc:sldMk cId="3359671912" sldId="319"/>
            <ac:spMk id="5" creationId="{0F704114-A840-9080-BD69-EB9D6B6A0B12}"/>
          </ac:spMkLst>
        </pc:spChg>
        <pc:spChg chg="add mod">
          <ac:chgData name="T" userId="3f9d47f476fa9d03" providerId="LiveId" clId="{66713EAD-D43F-411C-B89A-1D3BC4AB88CC}" dt="2023-04-12T12:46:15.718" v="929" actId="1076"/>
          <ac:spMkLst>
            <pc:docMk/>
            <pc:sldMk cId="3359671912" sldId="319"/>
            <ac:spMk id="8" creationId="{B90EE2CE-3235-AF27-5392-4713BFAB474C}"/>
          </ac:spMkLst>
        </pc:spChg>
        <pc:spChg chg="add mod">
          <ac:chgData name="T" userId="3f9d47f476fa9d03" providerId="LiveId" clId="{66713EAD-D43F-411C-B89A-1D3BC4AB88CC}" dt="2023-04-12T12:46:15.718" v="929" actId="1076"/>
          <ac:spMkLst>
            <pc:docMk/>
            <pc:sldMk cId="3359671912" sldId="319"/>
            <ac:spMk id="9" creationId="{87074EDB-321D-9905-4134-A6FE43CC925A}"/>
          </ac:spMkLst>
        </pc:spChg>
        <pc:spChg chg="add del mod">
          <ac:chgData name="T" userId="3f9d47f476fa9d03" providerId="LiveId" clId="{66713EAD-D43F-411C-B89A-1D3BC4AB88CC}" dt="2023-04-12T12:44:29.865" v="868" actId="478"/>
          <ac:spMkLst>
            <pc:docMk/>
            <pc:sldMk cId="3359671912" sldId="319"/>
            <ac:spMk id="10" creationId="{8358364C-A65D-76F8-54A7-0D607962DA39}"/>
          </ac:spMkLst>
        </pc:spChg>
        <pc:spChg chg="del">
          <ac:chgData name="T" userId="3f9d47f476fa9d03" providerId="LiveId" clId="{66713EAD-D43F-411C-B89A-1D3BC4AB88CC}" dt="2023-04-12T12:38:30.812" v="690" actId="478"/>
          <ac:spMkLst>
            <pc:docMk/>
            <pc:sldMk cId="3359671912" sldId="319"/>
            <ac:spMk id="11" creationId="{84CA3A58-F6C4-5DD6-2448-D6E0D8B27C8B}"/>
          </ac:spMkLst>
        </pc:spChg>
        <pc:spChg chg="del">
          <ac:chgData name="T" userId="3f9d47f476fa9d03" providerId="LiveId" clId="{66713EAD-D43F-411C-B89A-1D3BC4AB88CC}" dt="2023-04-12T12:38:30.228" v="689" actId="478"/>
          <ac:spMkLst>
            <pc:docMk/>
            <pc:sldMk cId="3359671912" sldId="319"/>
            <ac:spMk id="18" creationId="{7E4275C8-417A-59FB-6307-5B6388A341C7}"/>
          </ac:spMkLst>
        </pc:spChg>
        <pc:spChg chg="del">
          <ac:chgData name="T" userId="3f9d47f476fa9d03" providerId="LiveId" clId="{66713EAD-D43F-411C-B89A-1D3BC4AB88CC}" dt="2023-04-12T12:38:30.228" v="689" actId="478"/>
          <ac:spMkLst>
            <pc:docMk/>
            <pc:sldMk cId="3359671912" sldId="319"/>
            <ac:spMk id="19" creationId="{834AA4D4-450E-46C3-3F45-EE70B59029FE}"/>
          </ac:spMkLst>
        </pc:spChg>
        <pc:spChg chg="del">
          <ac:chgData name="T" userId="3f9d47f476fa9d03" providerId="LiveId" clId="{66713EAD-D43F-411C-B89A-1D3BC4AB88CC}" dt="2023-04-12T12:38:30.228" v="689" actId="478"/>
          <ac:spMkLst>
            <pc:docMk/>
            <pc:sldMk cId="3359671912" sldId="319"/>
            <ac:spMk id="20" creationId="{7D67C242-A60E-4676-8E58-E42829E08013}"/>
          </ac:spMkLst>
        </pc:spChg>
        <pc:spChg chg="del">
          <ac:chgData name="T" userId="3f9d47f476fa9d03" providerId="LiveId" clId="{66713EAD-D43F-411C-B89A-1D3BC4AB88CC}" dt="2023-04-12T12:38:30.228" v="689" actId="478"/>
          <ac:spMkLst>
            <pc:docMk/>
            <pc:sldMk cId="3359671912" sldId="319"/>
            <ac:spMk id="21" creationId="{F072FD6E-FD2C-2511-6DC6-467674DBAD6B}"/>
          </ac:spMkLst>
        </pc:spChg>
        <pc:spChg chg="del mod ord">
          <ac:chgData name="T" userId="3f9d47f476fa9d03" providerId="LiveId" clId="{66713EAD-D43F-411C-B89A-1D3BC4AB88CC}" dt="2023-04-12T12:40:13.220" v="766" actId="478"/>
          <ac:spMkLst>
            <pc:docMk/>
            <pc:sldMk cId="3359671912" sldId="319"/>
            <ac:spMk id="22" creationId="{4C3E57D5-A843-7475-790E-DF6F7F263F30}"/>
          </ac:spMkLst>
        </pc:spChg>
        <pc:spChg chg="del">
          <ac:chgData name="T" userId="3f9d47f476fa9d03" providerId="LiveId" clId="{66713EAD-D43F-411C-B89A-1D3BC4AB88CC}" dt="2023-04-12T12:38:30.812" v="690" actId="478"/>
          <ac:spMkLst>
            <pc:docMk/>
            <pc:sldMk cId="3359671912" sldId="319"/>
            <ac:spMk id="23" creationId="{DCF66E3A-3B69-96E8-66B6-6D5806F8AA2A}"/>
          </ac:spMkLst>
        </pc:spChg>
        <pc:spChg chg="del">
          <ac:chgData name="T" userId="3f9d47f476fa9d03" providerId="LiveId" clId="{66713EAD-D43F-411C-B89A-1D3BC4AB88CC}" dt="2023-04-12T12:38:30.228" v="689" actId="478"/>
          <ac:spMkLst>
            <pc:docMk/>
            <pc:sldMk cId="3359671912" sldId="319"/>
            <ac:spMk id="24" creationId="{D23CCD1E-3D21-AB07-850E-5DA78FA35537}"/>
          </ac:spMkLst>
        </pc:spChg>
        <pc:spChg chg="del">
          <ac:chgData name="T" userId="3f9d47f476fa9d03" providerId="LiveId" clId="{66713EAD-D43F-411C-B89A-1D3BC4AB88CC}" dt="2023-04-12T12:38:30.228" v="689" actId="478"/>
          <ac:spMkLst>
            <pc:docMk/>
            <pc:sldMk cId="3359671912" sldId="319"/>
            <ac:spMk id="25" creationId="{C24AF1E3-6979-4F78-1499-BFA8AC106602}"/>
          </ac:spMkLst>
        </pc:spChg>
        <pc:grpChg chg="del">
          <ac:chgData name="T" userId="3f9d47f476fa9d03" providerId="LiveId" clId="{66713EAD-D43F-411C-B89A-1D3BC4AB88CC}" dt="2023-04-12T12:38:30.228" v="689" actId="478"/>
          <ac:grpSpMkLst>
            <pc:docMk/>
            <pc:sldMk cId="3359671912" sldId="319"/>
            <ac:grpSpMk id="14" creationId="{0252642F-6DE3-AA02-76C3-5B79C8B180A0}"/>
          </ac:grpSpMkLst>
        </pc:grpChg>
        <pc:picChg chg="add del mod">
          <ac:chgData name="T" userId="3f9d47f476fa9d03" providerId="LiveId" clId="{66713EAD-D43F-411C-B89A-1D3BC4AB88CC}" dt="2023-04-12T12:43:08.817" v="843" actId="478"/>
          <ac:picMkLst>
            <pc:docMk/>
            <pc:sldMk cId="3359671912" sldId="319"/>
            <ac:picMk id="7" creationId="{1FBC85AE-3DF6-F0DC-8E74-0F3F2E9F201D}"/>
          </ac:picMkLst>
        </pc:picChg>
        <pc:picChg chg="del">
          <ac:chgData name="T" userId="3f9d47f476fa9d03" providerId="LiveId" clId="{66713EAD-D43F-411C-B89A-1D3BC4AB88CC}" dt="2023-04-12T12:38:30.228" v="689" actId="478"/>
          <ac:picMkLst>
            <pc:docMk/>
            <pc:sldMk cId="3359671912" sldId="319"/>
            <ac:picMk id="16" creationId="{6F2E08E7-B2AD-4AD0-FE90-19E738DC4A8E}"/>
          </ac:picMkLst>
        </pc:picChg>
        <pc:picChg chg="add del mod">
          <ac:chgData name="T" userId="3f9d47f476fa9d03" providerId="LiveId" clId="{66713EAD-D43F-411C-B89A-1D3BC4AB88CC}" dt="2023-04-12T12:43:34.567" v="847" actId="478"/>
          <ac:picMkLst>
            <pc:docMk/>
            <pc:sldMk cId="3359671912" sldId="319"/>
            <ac:picMk id="2050" creationId="{EDD910AE-8619-B7DE-6C80-AFB141A974E2}"/>
          </ac:picMkLst>
        </pc:picChg>
        <pc:picChg chg="add mod">
          <ac:chgData name="T" userId="3f9d47f476fa9d03" providerId="LiveId" clId="{66713EAD-D43F-411C-B89A-1D3BC4AB88CC}" dt="2023-04-12T12:44:09.739" v="863" actId="1076"/>
          <ac:picMkLst>
            <pc:docMk/>
            <pc:sldMk cId="3359671912" sldId="319"/>
            <ac:picMk id="2052" creationId="{DB7A39CB-C8DC-116E-4D3F-12CA5D05388D}"/>
          </ac:picMkLst>
        </pc:picChg>
      </pc:sldChg>
      <pc:sldChg chg="new del">
        <pc:chgData name="T" userId="3f9d47f476fa9d03" providerId="LiveId" clId="{66713EAD-D43F-411C-B89A-1D3BC4AB88CC}" dt="2023-04-12T12:41:17.635" v="808" actId="680"/>
        <pc:sldMkLst>
          <pc:docMk/>
          <pc:sldMk cId="2203751815" sldId="320"/>
        </pc:sldMkLst>
      </pc:sldChg>
      <pc:sldChg chg="addSp delSp modSp add mod ord">
        <pc:chgData name="T" userId="3f9d47f476fa9d03" providerId="LiveId" clId="{66713EAD-D43F-411C-B89A-1D3BC4AB88CC}" dt="2023-04-12T12:50:58.895" v="1068" actId="1035"/>
        <pc:sldMkLst>
          <pc:docMk/>
          <pc:sldMk cId="4011084133" sldId="320"/>
        </pc:sldMkLst>
        <pc:spChg chg="mod">
          <ac:chgData name="T" userId="3f9d47f476fa9d03" providerId="LiveId" clId="{66713EAD-D43F-411C-B89A-1D3BC4AB88CC}" dt="2023-04-12T12:50:00.314" v="986"/>
          <ac:spMkLst>
            <pc:docMk/>
            <pc:sldMk cId="4011084133" sldId="320"/>
            <ac:spMk id="6" creationId="{00AFDC7E-DFF1-C861-7E24-2332A193B305}"/>
          </ac:spMkLst>
        </pc:spChg>
        <pc:spChg chg="mod">
          <ac:chgData name="T" userId="3f9d47f476fa9d03" providerId="LiveId" clId="{66713EAD-D43F-411C-B89A-1D3BC4AB88CC}" dt="2023-04-12T12:50:00.314" v="986"/>
          <ac:spMkLst>
            <pc:docMk/>
            <pc:sldMk cId="4011084133" sldId="320"/>
            <ac:spMk id="7" creationId="{674EFC8C-097F-FD0A-E716-281097925809}"/>
          </ac:spMkLst>
        </pc:spChg>
        <pc:spChg chg="add mod">
          <ac:chgData name="T" userId="3f9d47f476fa9d03" providerId="LiveId" clId="{66713EAD-D43F-411C-B89A-1D3BC4AB88CC}" dt="2023-04-12T12:50:58.895" v="1068" actId="1035"/>
          <ac:spMkLst>
            <pc:docMk/>
            <pc:sldMk cId="4011084133" sldId="320"/>
            <ac:spMk id="8" creationId="{25258999-D578-8BDC-36EA-E8F8AC6EFD1A}"/>
          </ac:spMkLst>
        </pc:spChg>
        <pc:spChg chg="add del mod">
          <ac:chgData name="T" userId="3f9d47f476fa9d03" providerId="LiveId" clId="{66713EAD-D43F-411C-B89A-1D3BC4AB88CC}" dt="2023-04-12T12:50:28.723" v="1007" actId="478"/>
          <ac:spMkLst>
            <pc:docMk/>
            <pc:sldMk cId="4011084133" sldId="320"/>
            <ac:spMk id="9" creationId="{D61DB3FC-6572-8E1D-FBEF-A6B153675239}"/>
          </ac:spMkLst>
        </pc:spChg>
        <pc:spChg chg="add mod">
          <ac:chgData name="T" userId="3f9d47f476fa9d03" providerId="LiveId" clId="{66713EAD-D43F-411C-B89A-1D3BC4AB88CC}" dt="2023-04-12T12:50:23.159" v="1004" actId="571"/>
          <ac:spMkLst>
            <pc:docMk/>
            <pc:sldMk cId="4011084133" sldId="320"/>
            <ac:spMk id="10" creationId="{B56849B5-6123-5D63-B004-8316E5FE0743}"/>
          </ac:spMkLst>
        </pc:spChg>
        <pc:spChg chg="mod">
          <ac:chgData name="T" userId="3f9d47f476fa9d03" providerId="LiveId" clId="{66713EAD-D43F-411C-B89A-1D3BC4AB88CC}" dt="2023-04-12T12:50:46.374" v="1013" actId="1076"/>
          <ac:spMkLst>
            <pc:docMk/>
            <pc:sldMk cId="4011084133" sldId="320"/>
            <ac:spMk id="11" creationId="{84CA3A58-F6C4-5DD6-2448-D6E0D8B27C8B}"/>
          </ac:spMkLst>
        </pc:spChg>
        <pc:spChg chg="add mod">
          <ac:chgData name="T" userId="3f9d47f476fa9d03" providerId="LiveId" clId="{66713EAD-D43F-411C-B89A-1D3BC4AB88CC}" dt="2023-04-12T12:50:23.159" v="1004" actId="571"/>
          <ac:spMkLst>
            <pc:docMk/>
            <pc:sldMk cId="4011084133" sldId="320"/>
            <ac:spMk id="15" creationId="{55D9F41C-5257-EF3E-8050-2244DEB4AEBA}"/>
          </ac:spMkLst>
        </pc:spChg>
        <pc:spChg chg="del">
          <ac:chgData name="T" userId="3f9d47f476fa9d03" providerId="LiveId" clId="{66713EAD-D43F-411C-B89A-1D3BC4AB88CC}" dt="2023-04-12T12:46:32.365" v="934" actId="478"/>
          <ac:spMkLst>
            <pc:docMk/>
            <pc:sldMk cId="4011084133" sldId="320"/>
            <ac:spMk id="18" creationId="{7E4275C8-417A-59FB-6307-5B6388A341C7}"/>
          </ac:spMkLst>
        </pc:spChg>
        <pc:spChg chg="del">
          <ac:chgData name="T" userId="3f9d47f476fa9d03" providerId="LiveId" clId="{66713EAD-D43F-411C-B89A-1D3BC4AB88CC}" dt="2023-04-12T12:46:32.365" v="934" actId="478"/>
          <ac:spMkLst>
            <pc:docMk/>
            <pc:sldMk cId="4011084133" sldId="320"/>
            <ac:spMk id="19" creationId="{834AA4D4-450E-46C3-3F45-EE70B59029FE}"/>
          </ac:spMkLst>
        </pc:spChg>
        <pc:spChg chg="del">
          <ac:chgData name="T" userId="3f9d47f476fa9d03" providerId="LiveId" clId="{66713EAD-D43F-411C-B89A-1D3BC4AB88CC}" dt="2023-04-12T12:46:32.365" v="934" actId="478"/>
          <ac:spMkLst>
            <pc:docMk/>
            <pc:sldMk cId="4011084133" sldId="320"/>
            <ac:spMk id="20" creationId="{7D67C242-A60E-4676-8E58-E42829E08013}"/>
          </ac:spMkLst>
        </pc:spChg>
        <pc:spChg chg="del">
          <ac:chgData name="T" userId="3f9d47f476fa9d03" providerId="LiveId" clId="{66713EAD-D43F-411C-B89A-1D3BC4AB88CC}" dt="2023-04-12T12:46:32.365" v="934" actId="478"/>
          <ac:spMkLst>
            <pc:docMk/>
            <pc:sldMk cId="4011084133" sldId="320"/>
            <ac:spMk id="21" creationId="{F072FD6E-FD2C-2511-6DC6-467674DBAD6B}"/>
          </ac:spMkLst>
        </pc:spChg>
        <pc:spChg chg="del mod">
          <ac:chgData name="T" userId="3f9d47f476fa9d03" providerId="LiveId" clId="{66713EAD-D43F-411C-B89A-1D3BC4AB88CC}" dt="2023-04-12T12:50:44.139" v="1012" actId="478"/>
          <ac:spMkLst>
            <pc:docMk/>
            <pc:sldMk cId="4011084133" sldId="320"/>
            <ac:spMk id="23" creationId="{DCF66E3A-3B69-96E8-66B6-6D5806F8AA2A}"/>
          </ac:spMkLst>
        </pc:spChg>
        <pc:spChg chg="del">
          <ac:chgData name="T" userId="3f9d47f476fa9d03" providerId="LiveId" clId="{66713EAD-D43F-411C-B89A-1D3BC4AB88CC}" dt="2023-04-12T12:46:32.365" v="934" actId="478"/>
          <ac:spMkLst>
            <pc:docMk/>
            <pc:sldMk cId="4011084133" sldId="320"/>
            <ac:spMk id="24" creationId="{D23CCD1E-3D21-AB07-850E-5DA78FA35537}"/>
          </ac:spMkLst>
        </pc:spChg>
        <pc:spChg chg="del">
          <ac:chgData name="T" userId="3f9d47f476fa9d03" providerId="LiveId" clId="{66713EAD-D43F-411C-B89A-1D3BC4AB88CC}" dt="2023-04-12T12:46:32.365" v="934" actId="478"/>
          <ac:spMkLst>
            <pc:docMk/>
            <pc:sldMk cId="4011084133" sldId="320"/>
            <ac:spMk id="25" creationId="{C24AF1E3-6979-4F78-1499-BFA8AC106602}"/>
          </ac:spMkLst>
        </pc:spChg>
        <pc:grpChg chg="add mod">
          <ac:chgData name="T" userId="3f9d47f476fa9d03" providerId="LiveId" clId="{66713EAD-D43F-411C-B89A-1D3BC4AB88CC}" dt="2023-04-12T12:50:06.021" v="987" actId="1076"/>
          <ac:grpSpMkLst>
            <pc:docMk/>
            <pc:sldMk cId="4011084133" sldId="320"/>
            <ac:grpSpMk id="5" creationId="{60D989D1-6561-BDE6-4EC6-4C63D647D9F4}"/>
          </ac:grpSpMkLst>
        </pc:grpChg>
        <pc:grpChg chg="del">
          <ac:chgData name="T" userId="3f9d47f476fa9d03" providerId="LiveId" clId="{66713EAD-D43F-411C-B89A-1D3BC4AB88CC}" dt="2023-04-12T12:46:32.365" v="934" actId="478"/>
          <ac:grpSpMkLst>
            <pc:docMk/>
            <pc:sldMk cId="4011084133" sldId="320"/>
            <ac:grpSpMk id="14" creationId="{0252642F-6DE3-AA02-76C3-5B79C8B180A0}"/>
          </ac:grpSpMkLst>
        </pc:grpChg>
        <pc:graphicFrameChg chg="add mod">
          <ac:chgData name="T" userId="3f9d47f476fa9d03" providerId="LiveId" clId="{66713EAD-D43F-411C-B89A-1D3BC4AB88CC}" dt="2023-04-12T12:50:57.231" v="1045" actId="1036"/>
          <ac:graphicFrameMkLst>
            <pc:docMk/>
            <pc:sldMk cId="4011084133" sldId="320"/>
            <ac:graphicFrameMk id="4" creationId="{C500FC51-9241-94B2-9F80-FBBAB446B151}"/>
          </ac:graphicFrameMkLst>
        </pc:graphicFrameChg>
        <pc:picChg chg="del">
          <ac:chgData name="T" userId="3f9d47f476fa9d03" providerId="LiveId" clId="{66713EAD-D43F-411C-B89A-1D3BC4AB88CC}" dt="2023-04-12T12:46:32.365" v="934" actId="478"/>
          <ac:picMkLst>
            <pc:docMk/>
            <pc:sldMk cId="4011084133" sldId="320"/>
            <ac:picMk id="16" creationId="{6F2E08E7-B2AD-4AD0-FE90-19E738DC4A8E}"/>
          </ac:picMkLst>
        </pc:picChg>
      </pc:sldChg>
      <pc:sldChg chg="delSp modSp add mod ord setBg">
        <pc:chgData name="T" userId="3f9d47f476fa9d03" providerId="LiveId" clId="{66713EAD-D43F-411C-B89A-1D3BC4AB88CC}" dt="2023-04-12T13:06:15.088" v="1085" actId="207"/>
        <pc:sldMkLst>
          <pc:docMk/>
          <pc:sldMk cId="65800437" sldId="321"/>
        </pc:sldMkLst>
        <pc:spChg chg="mod">
          <ac:chgData name="T" userId="3f9d47f476fa9d03" providerId="LiveId" clId="{66713EAD-D43F-411C-B89A-1D3BC4AB88CC}" dt="2023-04-12T13:06:15.088" v="1085" actId="207"/>
          <ac:spMkLst>
            <pc:docMk/>
            <pc:sldMk cId="65800437" sldId="321"/>
            <ac:spMk id="2" creationId="{16FEB9AA-54F2-2127-6480-A5420D12EEF0}"/>
          </ac:spMkLst>
        </pc:spChg>
        <pc:spChg chg="del">
          <ac:chgData name="T" userId="3f9d47f476fa9d03" providerId="LiveId" clId="{66713EAD-D43F-411C-B89A-1D3BC4AB88CC}" dt="2023-04-12T13:05:37.806" v="1072" actId="478"/>
          <ac:spMkLst>
            <pc:docMk/>
            <pc:sldMk cId="65800437" sldId="321"/>
            <ac:spMk id="22" creationId="{4C3E57D5-A843-7475-790E-DF6F7F263F30}"/>
          </ac:spMkLst>
        </pc:spChg>
        <pc:spChg chg="del">
          <ac:chgData name="T" userId="3f9d47f476fa9d03" providerId="LiveId" clId="{66713EAD-D43F-411C-B89A-1D3BC4AB88CC}" dt="2023-04-12T13:05:38.686" v="1073" actId="478"/>
          <ac:spMkLst>
            <pc:docMk/>
            <pc:sldMk cId="65800437" sldId="321"/>
            <ac:spMk id="23" creationId="{DCF66E3A-3B69-96E8-66B6-6D5806F8AA2A}"/>
          </ac:spMkLst>
        </pc:spChg>
      </pc:sldChg>
      <pc:sldChg chg="addSp delSp modSp add mod ord">
        <pc:chgData name="T" userId="3f9d47f476fa9d03" providerId="LiveId" clId="{66713EAD-D43F-411C-B89A-1D3BC4AB88CC}" dt="2023-04-12T13:10:49.176" v="1193" actId="571"/>
        <pc:sldMkLst>
          <pc:docMk/>
          <pc:sldMk cId="1090857736" sldId="322"/>
        </pc:sldMkLst>
        <pc:spChg chg="add mod topLvl">
          <ac:chgData name="T" userId="3f9d47f476fa9d03" providerId="LiveId" clId="{66713EAD-D43F-411C-B89A-1D3BC4AB88CC}" dt="2023-04-12T13:10:31.501" v="1185" actId="165"/>
          <ac:spMkLst>
            <pc:docMk/>
            <pc:sldMk cId="1090857736" sldId="322"/>
            <ac:spMk id="2" creationId="{0761885C-740C-D478-DDA5-237BA82A7181}"/>
          </ac:spMkLst>
        </pc:spChg>
        <pc:spChg chg="add mod topLvl">
          <ac:chgData name="T" userId="3f9d47f476fa9d03" providerId="LiveId" clId="{66713EAD-D43F-411C-B89A-1D3BC4AB88CC}" dt="2023-04-12T13:10:31.501" v="1185" actId="165"/>
          <ac:spMkLst>
            <pc:docMk/>
            <pc:sldMk cId="1090857736" sldId="322"/>
            <ac:spMk id="3" creationId="{33B30F43-4B90-D346-8C74-A18CFCD9B6B6}"/>
          </ac:spMkLst>
        </pc:spChg>
        <pc:spChg chg="del">
          <ac:chgData name="T" userId="3f9d47f476fa9d03" providerId="LiveId" clId="{66713EAD-D43F-411C-B89A-1D3BC4AB88CC}" dt="2023-04-12T13:06:28.712" v="1089" actId="478"/>
          <ac:spMkLst>
            <pc:docMk/>
            <pc:sldMk cId="1090857736" sldId="322"/>
            <ac:spMk id="8" creationId="{25258999-D578-8BDC-36EA-E8F8AC6EFD1A}"/>
          </ac:spMkLst>
        </pc:spChg>
        <pc:spChg chg="add del mod">
          <ac:chgData name="T" userId="3f9d47f476fa9d03" providerId="LiveId" clId="{66713EAD-D43F-411C-B89A-1D3BC4AB88CC}" dt="2023-04-12T13:09:55.394" v="1151" actId="478"/>
          <ac:spMkLst>
            <pc:docMk/>
            <pc:sldMk cId="1090857736" sldId="322"/>
            <ac:spMk id="9" creationId="{4B5AA2AC-E6FA-AF03-2E94-526B37C7D5F3}"/>
          </ac:spMkLst>
        </pc:spChg>
        <pc:spChg chg="add del mod">
          <ac:chgData name="T" userId="3f9d47f476fa9d03" providerId="LiveId" clId="{66713EAD-D43F-411C-B89A-1D3BC4AB88CC}" dt="2023-04-12T13:09:55.394" v="1151" actId="478"/>
          <ac:spMkLst>
            <pc:docMk/>
            <pc:sldMk cId="1090857736" sldId="322"/>
            <ac:spMk id="10" creationId="{DC84F52B-EE6B-FC8B-BAA6-B3D0A29D0DFD}"/>
          </ac:spMkLst>
        </pc:spChg>
        <pc:spChg chg="add del mod">
          <ac:chgData name="T" userId="3f9d47f476fa9d03" providerId="LiveId" clId="{66713EAD-D43F-411C-B89A-1D3BC4AB88CC}" dt="2023-04-12T13:09:55.394" v="1151" actId="478"/>
          <ac:spMkLst>
            <pc:docMk/>
            <pc:sldMk cId="1090857736" sldId="322"/>
            <ac:spMk id="12" creationId="{85BA7F59-EB14-0F43-8729-884E2CD0D4AA}"/>
          </ac:spMkLst>
        </pc:spChg>
        <pc:spChg chg="add del mod">
          <ac:chgData name="T" userId="3f9d47f476fa9d03" providerId="LiveId" clId="{66713EAD-D43F-411C-B89A-1D3BC4AB88CC}" dt="2023-04-12T13:09:55.394" v="1151" actId="478"/>
          <ac:spMkLst>
            <pc:docMk/>
            <pc:sldMk cId="1090857736" sldId="322"/>
            <ac:spMk id="13" creationId="{4C2450C9-180D-05FE-E327-EA8DD760EDA5}"/>
          </ac:spMkLst>
        </pc:spChg>
        <pc:spChg chg="add mod topLvl">
          <ac:chgData name="T" userId="3f9d47f476fa9d03" providerId="LiveId" clId="{66713EAD-D43F-411C-B89A-1D3BC4AB88CC}" dt="2023-04-12T13:10:31.501" v="1185" actId="165"/>
          <ac:spMkLst>
            <pc:docMk/>
            <pc:sldMk cId="1090857736" sldId="322"/>
            <ac:spMk id="14" creationId="{04A9AB53-4526-0DD9-806C-A25177A9DEB1}"/>
          </ac:spMkLst>
        </pc:spChg>
        <pc:spChg chg="add mod topLvl">
          <ac:chgData name="T" userId="3f9d47f476fa9d03" providerId="LiveId" clId="{66713EAD-D43F-411C-B89A-1D3BC4AB88CC}" dt="2023-04-12T13:10:31.501" v="1185" actId="165"/>
          <ac:spMkLst>
            <pc:docMk/>
            <pc:sldMk cId="1090857736" sldId="322"/>
            <ac:spMk id="15" creationId="{5E26BFB5-383A-B10A-89CC-63C208E37A87}"/>
          </ac:spMkLst>
        </pc:spChg>
        <pc:spChg chg="add mod topLvl">
          <ac:chgData name="T" userId="3f9d47f476fa9d03" providerId="LiveId" clId="{66713EAD-D43F-411C-B89A-1D3BC4AB88CC}" dt="2023-04-12T13:10:31.501" v="1185" actId="165"/>
          <ac:spMkLst>
            <pc:docMk/>
            <pc:sldMk cId="1090857736" sldId="322"/>
            <ac:spMk id="16" creationId="{F342E996-B5D3-85BF-C7F5-6079099F6437}"/>
          </ac:spMkLst>
        </pc:spChg>
        <pc:spChg chg="add mod topLvl">
          <ac:chgData name="T" userId="3f9d47f476fa9d03" providerId="LiveId" clId="{66713EAD-D43F-411C-B89A-1D3BC4AB88CC}" dt="2023-04-12T13:10:31.501" v="1185" actId="165"/>
          <ac:spMkLst>
            <pc:docMk/>
            <pc:sldMk cId="1090857736" sldId="322"/>
            <ac:spMk id="17" creationId="{FBE236BD-8154-E965-EE11-5E0E08BE5A96}"/>
          </ac:spMkLst>
        </pc:spChg>
        <pc:spChg chg="add mod">
          <ac:chgData name="T" userId="3f9d47f476fa9d03" providerId="LiveId" clId="{66713EAD-D43F-411C-B89A-1D3BC4AB88CC}" dt="2023-04-12T13:10:43.627" v="1191" actId="1076"/>
          <ac:spMkLst>
            <pc:docMk/>
            <pc:sldMk cId="1090857736" sldId="322"/>
            <ac:spMk id="19" creationId="{860FCA64-A6EB-BF34-0B85-E7F2362D8A9C}"/>
          </ac:spMkLst>
        </pc:spChg>
        <pc:spChg chg="add mod">
          <ac:chgData name="T" userId="3f9d47f476fa9d03" providerId="LiveId" clId="{66713EAD-D43F-411C-B89A-1D3BC4AB88CC}" dt="2023-04-12T13:10:46.791" v="1192" actId="571"/>
          <ac:spMkLst>
            <pc:docMk/>
            <pc:sldMk cId="1090857736" sldId="322"/>
            <ac:spMk id="20" creationId="{704FB043-A388-EBF3-1843-6F85D599DD72}"/>
          </ac:spMkLst>
        </pc:spChg>
        <pc:spChg chg="add mod">
          <ac:chgData name="T" userId="3f9d47f476fa9d03" providerId="LiveId" clId="{66713EAD-D43F-411C-B89A-1D3BC4AB88CC}" dt="2023-04-12T13:10:49.176" v="1193" actId="571"/>
          <ac:spMkLst>
            <pc:docMk/>
            <pc:sldMk cId="1090857736" sldId="322"/>
            <ac:spMk id="21" creationId="{F596003E-6689-C5AE-C7C6-662A0CF9CB94}"/>
          </ac:spMkLst>
        </pc:spChg>
        <pc:spChg chg="mod">
          <ac:chgData name="T" userId="3f9d47f476fa9d03" providerId="LiveId" clId="{66713EAD-D43F-411C-B89A-1D3BC4AB88CC}" dt="2023-04-12T13:07:57.211" v="1097" actId="20577"/>
          <ac:spMkLst>
            <pc:docMk/>
            <pc:sldMk cId="1090857736" sldId="322"/>
            <ac:spMk id="28" creationId="{86094B3F-2004-0865-96C6-B9BCCB8D3F97}"/>
          </ac:spMkLst>
        </pc:spChg>
        <pc:grpChg chg="del">
          <ac:chgData name="T" userId="3f9d47f476fa9d03" providerId="LiveId" clId="{66713EAD-D43F-411C-B89A-1D3BC4AB88CC}" dt="2023-04-12T13:06:28.712" v="1089" actId="478"/>
          <ac:grpSpMkLst>
            <pc:docMk/>
            <pc:sldMk cId="1090857736" sldId="322"/>
            <ac:grpSpMk id="5" creationId="{60D989D1-6561-BDE6-4EC6-4C63D647D9F4}"/>
          </ac:grpSpMkLst>
        </pc:grpChg>
        <pc:grpChg chg="add del mod">
          <ac:chgData name="T" userId="3f9d47f476fa9d03" providerId="LiveId" clId="{66713EAD-D43F-411C-B89A-1D3BC4AB88CC}" dt="2023-04-12T13:10:31.501" v="1185" actId="165"/>
          <ac:grpSpMkLst>
            <pc:docMk/>
            <pc:sldMk cId="1090857736" sldId="322"/>
            <ac:grpSpMk id="18" creationId="{E9138A39-5F90-3579-366D-832D7D7CA5FC}"/>
          </ac:grpSpMkLst>
        </pc:grpChg>
        <pc:graphicFrameChg chg="del">
          <ac:chgData name="T" userId="3f9d47f476fa9d03" providerId="LiveId" clId="{66713EAD-D43F-411C-B89A-1D3BC4AB88CC}" dt="2023-04-12T13:06:28.712" v="1089" actId="478"/>
          <ac:graphicFrameMkLst>
            <pc:docMk/>
            <pc:sldMk cId="1090857736" sldId="322"/>
            <ac:graphicFrameMk id="4" creationId="{C500FC51-9241-94B2-9F80-FBBAB446B151}"/>
          </ac:graphicFrameMkLst>
        </pc:graphicFrameChg>
      </pc:sldChg>
      <pc:sldChg chg="addSp delSp modSp add mod">
        <pc:chgData name="T" userId="3f9d47f476fa9d03" providerId="LiveId" clId="{66713EAD-D43F-411C-B89A-1D3BC4AB88CC}" dt="2023-04-12T13:13:57.062" v="1312" actId="1076"/>
        <pc:sldMkLst>
          <pc:docMk/>
          <pc:sldMk cId="105059980" sldId="323"/>
        </pc:sldMkLst>
        <pc:spChg chg="del">
          <ac:chgData name="T" userId="3f9d47f476fa9d03" providerId="LiveId" clId="{66713EAD-D43F-411C-B89A-1D3BC4AB88CC}" dt="2023-04-12T13:11:00.649" v="1196" actId="478"/>
          <ac:spMkLst>
            <pc:docMk/>
            <pc:sldMk cId="105059980" sldId="323"/>
            <ac:spMk id="2" creationId="{0761885C-740C-D478-DDA5-237BA82A7181}"/>
          </ac:spMkLst>
        </pc:spChg>
        <pc:spChg chg="del">
          <ac:chgData name="T" userId="3f9d47f476fa9d03" providerId="LiveId" clId="{66713EAD-D43F-411C-B89A-1D3BC4AB88CC}" dt="2023-04-12T13:10:59.577" v="1195" actId="478"/>
          <ac:spMkLst>
            <pc:docMk/>
            <pc:sldMk cId="105059980" sldId="323"/>
            <ac:spMk id="3" creationId="{33B30F43-4B90-D346-8C74-A18CFCD9B6B6}"/>
          </ac:spMkLst>
        </pc:spChg>
        <pc:spChg chg="mod">
          <ac:chgData name="T" userId="3f9d47f476fa9d03" providerId="LiveId" clId="{66713EAD-D43F-411C-B89A-1D3BC4AB88CC}" dt="2023-04-12T13:12:22.934" v="1213"/>
          <ac:spMkLst>
            <pc:docMk/>
            <pc:sldMk cId="105059980" sldId="323"/>
            <ac:spMk id="6" creationId="{85DFCAC9-D3DD-501F-E5A5-24FA0CE7876B}"/>
          </ac:spMkLst>
        </pc:spChg>
        <pc:spChg chg="mod">
          <ac:chgData name="T" userId="3f9d47f476fa9d03" providerId="LiveId" clId="{66713EAD-D43F-411C-B89A-1D3BC4AB88CC}" dt="2023-04-12T13:12:22.934" v="1213"/>
          <ac:spMkLst>
            <pc:docMk/>
            <pc:sldMk cId="105059980" sldId="323"/>
            <ac:spMk id="7" creationId="{10C34836-3F50-1D5D-23F7-F72B683F8C2F}"/>
          </ac:spMkLst>
        </pc:spChg>
        <pc:spChg chg="mod">
          <ac:chgData name="T" userId="3f9d47f476fa9d03" providerId="LiveId" clId="{66713EAD-D43F-411C-B89A-1D3BC4AB88CC}" dt="2023-04-12T13:12:27.278" v="1215"/>
          <ac:spMkLst>
            <pc:docMk/>
            <pc:sldMk cId="105059980" sldId="323"/>
            <ac:spMk id="9" creationId="{C90F6CCF-82BE-6C8B-6558-DF8F71D4F43A}"/>
          </ac:spMkLst>
        </pc:spChg>
        <pc:spChg chg="mod">
          <ac:chgData name="T" userId="3f9d47f476fa9d03" providerId="LiveId" clId="{66713EAD-D43F-411C-B89A-1D3BC4AB88CC}" dt="2023-04-12T13:12:27.278" v="1215"/>
          <ac:spMkLst>
            <pc:docMk/>
            <pc:sldMk cId="105059980" sldId="323"/>
            <ac:spMk id="10" creationId="{738C195F-4B65-B7EA-78DA-9E08E98A7AF9}"/>
          </ac:spMkLst>
        </pc:spChg>
        <pc:spChg chg="del">
          <ac:chgData name="T" userId="3f9d47f476fa9d03" providerId="LiveId" clId="{66713EAD-D43F-411C-B89A-1D3BC4AB88CC}" dt="2023-04-12T13:12:52.713" v="1226" actId="478"/>
          <ac:spMkLst>
            <pc:docMk/>
            <pc:sldMk cId="105059980" sldId="323"/>
            <ac:spMk id="11" creationId="{84CA3A58-F6C4-5DD6-2448-D6E0D8B27C8B}"/>
          </ac:spMkLst>
        </pc:spChg>
        <pc:spChg chg="add mod">
          <ac:chgData name="T" userId="3f9d47f476fa9d03" providerId="LiveId" clId="{66713EAD-D43F-411C-B89A-1D3BC4AB88CC}" dt="2023-04-12T13:13:57.062" v="1312" actId="1076"/>
          <ac:spMkLst>
            <pc:docMk/>
            <pc:sldMk cId="105059980" sldId="323"/>
            <ac:spMk id="12" creationId="{2655A5AB-776A-70DF-A6FB-F6C208AB92E8}"/>
          </ac:spMkLst>
        </pc:spChg>
        <pc:spChg chg="add del mod">
          <ac:chgData name="T" userId="3f9d47f476fa9d03" providerId="LiveId" clId="{66713EAD-D43F-411C-B89A-1D3BC4AB88CC}" dt="2023-04-12T13:13:19.935" v="1233" actId="478"/>
          <ac:spMkLst>
            <pc:docMk/>
            <pc:sldMk cId="105059980" sldId="323"/>
            <ac:spMk id="13" creationId="{A3938A06-3425-FDAD-E8BF-490C0EBB5E51}"/>
          </ac:spMkLst>
        </pc:spChg>
        <pc:spChg chg="del">
          <ac:chgData name="T" userId="3f9d47f476fa9d03" providerId="LiveId" clId="{66713EAD-D43F-411C-B89A-1D3BC4AB88CC}" dt="2023-04-12T13:11:00.649" v="1196" actId="478"/>
          <ac:spMkLst>
            <pc:docMk/>
            <pc:sldMk cId="105059980" sldId="323"/>
            <ac:spMk id="14" creationId="{04A9AB53-4526-0DD9-806C-A25177A9DEB1}"/>
          </ac:spMkLst>
        </pc:spChg>
        <pc:spChg chg="del">
          <ac:chgData name="T" userId="3f9d47f476fa9d03" providerId="LiveId" clId="{66713EAD-D43F-411C-B89A-1D3BC4AB88CC}" dt="2023-04-12T13:10:59.577" v="1195" actId="478"/>
          <ac:spMkLst>
            <pc:docMk/>
            <pc:sldMk cId="105059980" sldId="323"/>
            <ac:spMk id="15" creationId="{5E26BFB5-383A-B10A-89CC-63C208E37A87}"/>
          </ac:spMkLst>
        </pc:spChg>
        <pc:spChg chg="del">
          <ac:chgData name="T" userId="3f9d47f476fa9d03" providerId="LiveId" clId="{66713EAD-D43F-411C-B89A-1D3BC4AB88CC}" dt="2023-04-12T13:11:00.649" v="1196" actId="478"/>
          <ac:spMkLst>
            <pc:docMk/>
            <pc:sldMk cId="105059980" sldId="323"/>
            <ac:spMk id="16" creationId="{F342E996-B5D3-85BF-C7F5-6079099F6437}"/>
          </ac:spMkLst>
        </pc:spChg>
        <pc:spChg chg="del">
          <ac:chgData name="T" userId="3f9d47f476fa9d03" providerId="LiveId" clId="{66713EAD-D43F-411C-B89A-1D3BC4AB88CC}" dt="2023-04-12T13:10:59.577" v="1195" actId="478"/>
          <ac:spMkLst>
            <pc:docMk/>
            <pc:sldMk cId="105059980" sldId="323"/>
            <ac:spMk id="17" creationId="{FBE236BD-8154-E965-EE11-5E0E08BE5A96}"/>
          </ac:spMkLst>
        </pc:spChg>
        <pc:spChg chg="add del mod">
          <ac:chgData name="T" userId="3f9d47f476fa9d03" providerId="LiveId" clId="{66713EAD-D43F-411C-B89A-1D3BC4AB88CC}" dt="2023-04-12T13:13:19.935" v="1233" actId="478"/>
          <ac:spMkLst>
            <pc:docMk/>
            <pc:sldMk cId="105059980" sldId="323"/>
            <ac:spMk id="18" creationId="{799D8DDD-3A38-C080-2FFF-6E26464FE6A0}"/>
          </ac:spMkLst>
        </pc:spChg>
        <pc:spChg chg="del">
          <ac:chgData name="T" userId="3f9d47f476fa9d03" providerId="LiveId" clId="{66713EAD-D43F-411C-B89A-1D3BC4AB88CC}" dt="2023-04-12T13:10:59.577" v="1195" actId="478"/>
          <ac:spMkLst>
            <pc:docMk/>
            <pc:sldMk cId="105059980" sldId="323"/>
            <ac:spMk id="19" creationId="{860FCA64-A6EB-BF34-0B85-E7F2362D8A9C}"/>
          </ac:spMkLst>
        </pc:spChg>
        <pc:spChg chg="del">
          <ac:chgData name="T" userId="3f9d47f476fa9d03" providerId="LiveId" clId="{66713EAD-D43F-411C-B89A-1D3BC4AB88CC}" dt="2023-04-12T13:10:59.577" v="1195" actId="478"/>
          <ac:spMkLst>
            <pc:docMk/>
            <pc:sldMk cId="105059980" sldId="323"/>
            <ac:spMk id="20" creationId="{704FB043-A388-EBF3-1843-6F85D599DD72}"/>
          </ac:spMkLst>
        </pc:spChg>
        <pc:spChg chg="del">
          <ac:chgData name="T" userId="3f9d47f476fa9d03" providerId="LiveId" clId="{66713EAD-D43F-411C-B89A-1D3BC4AB88CC}" dt="2023-04-12T13:10:59.577" v="1195" actId="478"/>
          <ac:spMkLst>
            <pc:docMk/>
            <pc:sldMk cId="105059980" sldId="323"/>
            <ac:spMk id="21" creationId="{F596003E-6689-C5AE-C7C6-662A0CF9CB94}"/>
          </ac:spMkLst>
        </pc:spChg>
        <pc:spChg chg="add mod">
          <ac:chgData name="T" userId="3f9d47f476fa9d03" providerId="LiveId" clId="{66713EAD-D43F-411C-B89A-1D3BC4AB88CC}" dt="2023-04-12T13:13:57.062" v="1312" actId="1076"/>
          <ac:spMkLst>
            <pc:docMk/>
            <pc:sldMk cId="105059980" sldId="323"/>
            <ac:spMk id="22" creationId="{54D8B43F-FAC8-8308-6D18-BCD0CF02FD1E}"/>
          </ac:spMkLst>
        </pc:spChg>
        <pc:spChg chg="mod">
          <ac:chgData name="T" userId="3f9d47f476fa9d03" providerId="LiveId" clId="{66713EAD-D43F-411C-B89A-1D3BC4AB88CC}" dt="2023-04-12T13:13:42.946" v="1304" actId="571"/>
          <ac:spMkLst>
            <pc:docMk/>
            <pc:sldMk cId="105059980" sldId="323"/>
            <ac:spMk id="24" creationId="{E425CF70-76E7-CD43-2E33-9D6C1E98B2D9}"/>
          </ac:spMkLst>
        </pc:spChg>
        <pc:spChg chg="mod">
          <ac:chgData name="T" userId="3f9d47f476fa9d03" providerId="LiveId" clId="{66713EAD-D43F-411C-B89A-1D3BC4AB88CC}" dt="2023-04-12T13:13:42.946" v="1304" actId="571"/>
          <ac:spMkLst>
            <pc:docMk/>
            <pc:sldMk cId="105059980" sldId="323"/>
            <ac:spMk id="25" creationId="{0CE6891E-8037-40C7-C249-5D8E397AAFBB}"/>
          </ac:spMkLst>
        </pc:spChg>
        <pc:spChg chg="add mod">
          <ac:chgData name="T" userId="3f9d47f476fa9d03" providerId="LiveId" clId="{66713EAD-D43F-411C-B89A-1D3BC4AB88CC}" dt="2023-04-12T13:13:57.062" v="1312" actId="1076"/>
          <ac:spMkLst>
            <pc:docMk/>
            <pc:sldMk cId="105059980" sldId="323"/>
            <ac:spMk id="26" creationId="{B2FA0D76-797A-FE1C-DB3C-978F1EF248A2}"/>
          </ac:spMkLst>
        </pc:spChg>
        <pc:grpChg chg="add del mod">
          <ac:chgData name="T" userId="3f9d47f476fa9d03" providerId="LiveId" clId="{66713EAD-D43F-411C-B89A-1D3BC4AB88CC}" dt="2023-04-12T13:12:23.587" v="1214"/>
          <ac:grpSpMkLst>
            <pc:docMk/>
            <pc:sldMk cId="105059980" sldId="323"/>
            <ac:grpSpMk id="5" creationId="{F402A66C-AB9E-65A0-E591-3B186072959F}"/>
          </ac:grpSpMkLst>
        </pc:grpChg>
        <pc:grpChg chg="add mod">
          <ac:chgData name="T" userId="3f9d47f476fa9d03" providerId="LiveId" clId="{66713EAD-D43F-411C-B89A-1D3BC4AB88CC}" dt="2023-04-12T13:13:57.062" v="1312" actId="1076"/>
          <ac:grpSpMkLst>
            <pc:docMk/>
            <pc:sldMk cId="105059980" sldId="323"/>
            <ac:grpSpMk id="8" creationId="{4DEB0791-9834-CC2F-715C-4C1E769800D6}"/>
          </ac:grpSpMkLst>
        </pc:grpChg>
        <pc:grpChg chg="add mod">
          <ac:chgData name="T" userId="3f9d47f476fa9d03" providerId="LiveId" clId="{66713EAD-D43F-411C-B89A-1D3BC4AB88CC}" dt="2023-04-12T13:13:42.946" v="1304" actId="571"/>
          <ac:grpSpMkLst>
            <pc:docMk/>
            <pc:sldMk cId="105059980" sldId="323"/>
            <ac:grpSpMk id="23" creationId="{C33116EF-7E36-1C68-D8E8-80026332DFB1}"/>
          </ac:grpSpMkLst>
        </pc:grpChg>
        <pc:graphicFrameChg chg="add mod">
          <ac:chgData name="T" userId="3f9d47f476fa9d03" providerId="LiveId" clId="{66713EAD-D43F-411C-B89A-1D3BC4AB88CC}" dt="2023-04-12T13:13:57.062" v="1312" actId="1076"/>
          <ac:graphicFrameMkLst>
            <pc:docMk/>
            <pc:sldMk cId="105059980" sldId="323"/>
            <ac:graphicFrameMk id="4" creationId="{5A75F619-F4C7-42A4-8A29-AA30299C8617}"/>
          </ac:graphicFrameMkLst>
        </pc:graphicFrameChg>
      </pc:sldChg>
      <pc:sldChg chg="addSp delSp modSp add mod ord">
        <pc:chgData name="T" userId="3f9d47f476fa9d03" providerId="LiveId" clId="{66713EAD-D43F-411C-B89A-1D3BC4AB88CC}" dt="2023-04-12T13:16:30.671" v="1387" actId="1076"/>
        <pc:sldMkLst>
          <pc:docMk/>
          <pc:sldMk cId="3059809855" sldId="324"/>
        </pc:sldMkLst>
        <pc:spChg chg="mod">
          <ac:chgData name="T" userId="3f9d47f476fa9d03" providerId="LiveId" clId="{66713EAD-D43F-411C-B89A-1D3BC4AB88CC}" dt="2023-04-12T13:16:27.518" v="1386" actId="1076"/>
          <ac:spMkLst>
            <pc:docMk/>
            <pc:sldMk cId="3059809855" sldId="324"/>
            <ac:spMk id="2" creationId="{16FEB9AA-54F2-2127-6480-A5420D12EEF0}"/>
          </ac:spMkLst>
        </pc:spChg>
        <pc:spChg chg="add mod">
          <ac:chgData name="T" userId="3f9d47f476fa9d03" providerId="LiveId" clId="{66713EAD-D43F-411C-B89A-1D3BC4AB88CC}" dt="2023-04-12T13:16:24.593" v="1384" actId="1076"/>
          <ac:spMkLst>
            <pc:docMk/>
            <pc:sldMk cId="3059809855" sldId="324"/>
            <ac:spMk id="3" creationId="{781CDBE6-FFC4-1451-4CF7-67740222E84A}"/>
          </ac:spMkLst>
        </pc:spChg>
        <pc:spChg chg="add mod">
          <ac:chgData name="T" userId="3f9d47f476fa9d03" providerId="LiveId" clId="{66713EAD-D43F-411C-B89A-1D3BC4AB88CC}" dt="2023-04-12T13:16:21.110" v="1383" actId="1076"/>
          <ac:spMkLst>
            <pc:docMk/>
            <pc:sldMk cId="3059809855" sldId="324"/>
            <ac:spMk id="4" creationId="{EC8214D9-E71F-9B60-7CA0-B59356B8F95B}"/>
          </ac:spMkLst>
        </pc:spChg>
        <pc:spChg chg="add del mod">
          <ac:chgData name="T" userId="3f9d47f476fa9d03" providerId="LiveId" clId="{66713EAD-D43F-411C-B89A-1D3BC4AB88CC}" dt="2023-04-12T13:16:02.430" v="1376" actId="478"/>
          <ac:spMkLst>
            <pc:docMk/>
            <pc:sldMk cId="3059809855" sldId="324"/>
            <ac:spMk id="5" creationId="{5D755187-A6F1-A45A-C2BB-4EBF3E7F4D6F}"/>
          </ac:spMkLst>
        </pc:spChg>
        <pc:spChg chg="add mod">
          <ac:chgData name="T" userId="3f9d47f476fa9d03" providerId="LiveId" clId="{66713EAD-D43F-411C-B89A-1D3BC4AB88CC}" dt="2023-04-12T13:16:30.671" v="1387" actId="1076"/>
          <ac:spMkLst>
            <pc:docMk/>
            <pc:sldMk cId="3059809855" sldId="324"/>
            <ac:spMk id="6" creationId="{5B0C0C62-DE82-8D62-0A02-1A1D387E1BB3}"/>
          </ac:spMkLst>
        </pc:spChg>
      </pc:sldChg>
      <pc:sldChg chg="addSp delSp modSp add mod ord">
        <pc:chgData name="T" userId="3f9d47f476fa9d03" providerId="LiveId" clId="{66713EAD-D43F-411C-B89A-1D3BC4AB88CC}" dt="2023-04-12T13:19:11.509" v="1436"/>
        <pc:sldMkLst>
          <pc:docMk/>
          <pc:sldMk cId="1101640824" sldId="325"/>
        </pc:sldMkLst>
        <pc:spChg chg="del">
          <ac:chgData name="T" userId="3f9d47f476fa9d03" providerId="LiveId" clId="{66713EAD-D43F-411C-B89A-1D3BC4AB88CC}" dt="2023-04-12T13:17:12.339" v="1395" actId="478"/>
          <ac:spMkLst>
            <pc:docMk/>
            <pc:sldMk cId="1101640824" sldId="325"/>
            <ac:spMk id="2" creationId="{0761885C-740C-D478-DDA5-237BA82A7181}"/>
          </ac:spMkLst>
        </pc:spChg>
        <pc:spChg chg="del">
          <ac:chgData name="T" userId="3f9d47f476fa9d03" providerId="LiveId" clId="{66713EAD-D43F-411C-B89A-1D3BC4AB88CC}" dt="2023-04-12T13:17:10.723" v="1394" actId="478"/>
          <ac:spMkLst>
            <pc:docMk/>
            <pc:sldMk cId="1101640824" sldId="325"/>
            <ac:spMk id="3" creationId="{33B30F43-4B90-D346-8C74-A18CFCD9B6B6}"/>
          </ac:spMkLst>
        </pc:spChg>
        <pc:spChg chg="add mod topLvl">
          <ac:chgData name="T" userId="3f9d47f476fa9d03" providerId="LiveId" clId="{66713EAD-D43F-411C-B89A-1D3BC4AB88CC}" dt="2023-04-12T13:17:38.431" v="1405" actId="165"/>
          <ac:spMkLst>
            <pc:docMk/>
            <pc:sldMk cId="1101640824" sldId="325"/>
            <ac:spMk id="5" creationId="{9CA3F9F5-9AB6-AA9D-0615-1F8C762EC3AA}"/>
          </ac:spMkLst>
        </pc:spChg>
        <pc:spChg chg="add mod topLvl">
          <ac:chgData name="T" userId="3f9d47f476fa9d03" providerId="LiveId" clId="{66713EAD-D43F-411C-B89A-1D3BC4AB88CC}" dt="2023-04-12T13:17:38.431" v="1405" actId="165"/>
          <ac:spMkLst>
            <pc:docMk/>
            <pc:sldMk cId="1101640824" sldId="325"/>
            <ac:spMk id="6" creationId="{8E0CE1F0-CB50-351D-BB89-DE8D1B7EFFB0}"/>
          </ac:spMkLst>
        </pc:spChg>
        <pc:spChg chg="add mod topLvl">
          <ac:chgData name="T" userId="3f9d47f476fa9d03" providerId="LiveId" clId="{66713EAD-D43F-411C-B89A-1D3BC4AB88CC}" dt="2023-04-12T13:17:38.431" v="1405" actId="165"/>
          <ac:spMkLst>
            <pc:docMk/>
            <pc:sldMk cId="1101640824" sldId="325"/>
            <ac:spMk id="7" creationId="{CAB31E7C-E12A-BD97-B732-3399809E0010}"/>
          </ac:spMkLst>
        </pc:spChg>
        <pc:spChg chg="add mod topLvl">
          <ac:chgData name="T" userId="3f9d47f476fa9d03" providerId="LiveId" clId="{66713EAD-D43F-411C-B89A-1D3BC4AB88CC}" dt="2023-04-12T13:17:38.431" v="1405" actId="165"/>
          <ac:spMkLst>
            <pc:docMk/>
            <pc:sldMk cId="1101640824" sldId="325"/>
            <ac:spMk id="8" creationId="{8F05A8E6-FDDD-40B1-A2C7-8AD2B38560B0}"/>
          </ac:spMkLst>
        </pc:spChg>
        <pc:spChg chg="add del mod">
          <ac:chgData name="T" userId="3f9d47f476fa9d03" providerId="LiveId" clId="{66713EAD-D43F-411C-B89A-1D3BC4AB88CC}" dt="2023-04-12T13:19:00.473" v="1430"/>
          <ac:spMkLst>
            <pc:docMk/>
            <pc:sldMk cId="1101640824" sldId="325"/>
            <ac:spMk id="10" creationId="{071760C4-34E7-F31F-478D-F9F72C7773F0}"/>
          </ac:spMkLst>
        </pc:spChg>
        <pc:spChg chg="add del mod">
          <ac:chgData name="T" userId="3f9d47f476fa9d03" providerId="LiveId" clId="{66713EAD-D43F-411C-B89A-1D3BC4AB88CC}" dt="2023-04-12T13:19:11.509" v="1436"/>
          <ac:spMkLst>
            <pc:docMk/>
            <pc:sldMk cId="1101640824" sldId="325"/>
            <ac:spMk id="13" creationId="{1949A3E2-469E-BE8A-FC07-7361DD828332}"/>
          </ac:spMkLst>
        </pc:spChg>
        <pc:spChg chg="del">
          <ac:chgData name="T" userId="3f9d47f476fa9d03" providerId="LiveId" clId="{66713EAD-D43F-411C-B89A-1D3BC4AB88CC}" dt="2023-04-12T13:17:12.339" v="1395" actId="478"/>
          <ac:spMkLst>
            <pc:docMk/>
            <pc:sldMk cId="1101640824" sldId="325"/>
            <ac:spMk id="14" creationId="{04A9AB53-4526-0DD9-806C-A25177A9DEB1}"/>
          </ac:spMkLst>
        </pc:spChg>
        <pc:spChg chg="del">
          <ac:chgData name="T" userId="3f9d47f476fa9d03" providerId="LiveId" clId="{66713EAD-D43F-411C-B89A-1D3BC4AB88CC}" dt="2023-04-12T13:17:10.723" v="1394" actId="478"/>
          <ac:spMkLst>
            <pc:docMk/>
            <pc:sldMk cId="1101640824" sldId="325"/>
            <ac:spMk id="15" creationId="{5E26BFB5-383A-B10A-89CC-63C208E37A87}"/>
          </ac:spMkLst>
        </pc:spChg>
        <pc:spChg chg="mod topLvl">
          <ac:chgData name="T" userId="3f9d47f476fa9d03" providerId="LiveId" clId="{66713EAD-D43F-411C-B89A-1D3BC4AB88CC}" dt="2023-04-12T13:17:38.431" v="1405" actId="165"/>
          <ac:spMkLst>
            <pc:docMk/>
            <pc:sldMk cId="1101640824" sldId="325"/>
            <ac:spMk id="16" creationId="{F342E996-B5D3-85BF-C7F5-6079099F6437}"/>
          </ac:spMkLst>
        </pc:spChg>
        <pc:spChg chg="del">
          <ac:chgData name="T" userId="3f9d47f476fa9d03" providerId="LiveId" clId="{66713EAD-D43F-411C-B89A-1D3BC4AB88CC}" dt="2023-04-12T13:17:10.723" v="1394" actId="478"/>
          <ac:spMkLst>
            <pc:docMk/>
            <pc:sldMk cId="1101640824" sldId="325"/>
            <ac:spMk id="17" creationId="{FBE236BD-8154-E965-EE11-5E0E08BE5A96}"/>
          </ac:spMkLst>
        </pc:spChg>
        <pc:spChg chg="del">
          <ac:chgData name="T" userId="3f9d47f476fa9d03" providerId="LiveId" clId="{66713EAD-D43F-411C-B89A-1D3BC4AB88CC}" dt="2023-04-12T13:16:49.300" v="1391" actId="478"/>
          <ac:spMkLst>
            <pc:docMk/>
            <pc:sldMk cId="1101640824" sldId="325"/>
            <ac:spMk id="19" creationId="{860FCA64-A6EB-BF34-0B85-E7F2362D8A9C}"/>
          </ac:spMkLst>
        </pc:spChg>
        <pc:spChg chg="del">
          <ac:chgData name="T" userId="3f9d47f476fa9d03" providerId="LiveId" clId="{66713EAD-D43F-411C-B89A-1D3BC4AB88CC}" dt="2023-04-12T13:16:49.300" v="1391" actId="478"/>
          <ac:spMkLst>
            <pc:docMk/>
            <pc:sldMk cId="1101640824" sldId="325"/>
            <ac:spMk id="20" creationId="{704FB043-A388-EBF3-1843-6F85D599DD72}"/>
          </ac:spMkLst>
        </pc:spChg>
        <pc:spChg chg="del">
          <ac:chgData name="T" userId="3f9d47f476fa9d03" providerId="LiveId" clId="{66713EAD-D43F-411C-B89A-1D3BC4AB88CC}" dt="2023-04-12T13:16:49.300" v="1391" actId="478"/>
          <ac:spMkLst>
            <pc:docMk/>
            <pc:sldMk cId="1101640824" sldId="325"/>
            <ac:spMk id="21" creationId="{F596003E-6689-C5AE-C7C6-662A0CF9CB94}"/>
          </ac:spMkLst>
        </pc:spChg>
        <pc:grpChg chg="add del mod">
          <ac:chgData name="T" userId="3f9d47f476fa9d03" providerId="LiveId" clId="{66713EAD-D43F-411C-B89A-1D3BC4AB88CC}" dt="2023-04-12T13:17:38.431" v="1405" actId="165"/>
          <ac:grpSpMkLst>
            <pc:docMk/>
            <pc:sldMk cId="1101640824" sldId="325"/>
            <ac:grpSpMk id="9" creationId="{B15475BD-CA55-A2CF-E8A2-12BA1DB7A42F}"/>
          </ac:grpSpMkLst>
        </pc:grpChg>
        <pc:picChg chg="add del mod topLvl">
          <ac:chgData name="T" userId="3f9d47f476fa9d03" providerId="LiveId" clId="{66713EAD-D43F-411C-B89A-1D3BC4AB88CC}" dt="2023-04-12T13:19:03.977" v="1434" actId="478"/>
          <ac:picMkLst>
            <pc:docMk/>
            <pc:sldMk cId="1101640824" sldId="325"/>
            <ac:picMk id="4" creationId="{DFE490D1-E952-E88B-0986-41BACBD6E2A1}"/>
          </ac:picMkLst>
        </pc:picChg>
        <pc:picChg chg="mod">
          <ac:chgData name="T" userId="3f9d47f476fa9d03" providerId="LiveId" clId="{66713EAD-D43F-411C-B89A-1D3BC4AB88CC}" dt="2023-04-12T13:18:52.765" v="1427"/>
          <ac:picMkLst>
            <pc:docMk/>
            <pc:sldMk cId="1101640824" sldId="325"/>
            <ac:picMk id="12" creationId="{0CA83063-20E1-276F-B816-5434C538FE80}"/>
          </ac:picMkLst>
        </pc:picChg>
        <pc:picChg chg="del mod">
          <ac:chgData name="T" userId="3f9d47f476fa9d03" providerId="LiveId" clId="{66713EAD-D43F-411C-B89A-1D3BC4AB88CC}" dt="2023-04-12T13:19:11.509" v="1436"/>
          <ac:picMkLst>
            <pc:docMk/>
            <pc:sldMk cId="1101640824" sldId="325"/>
            <ac:picMk id="18" creationId="{4567EE7E-0BDE-C255-2D73-4B310B900B6E}"/>
          </ac:picMkLst>
        </pc:picChg>
        <pc:picChg chg="mod">
          <ac:chgData name="T" userId="3f9d47f476fa9d03" providerId="LiveId" clId="{66713EAD-D43F-411C-B89A-1D3BC4AB88CC}" dt="2023-04-12T13:19:11.509" v="1436"/>
          <ac:picMkLst>
            <pc:docMk/>
            <pc:sldMk cId="1101640824" sldId="325"/>
            <ac:picMk id="22" creationId="{0EEA1E73-4C88-1824-5865-DB83803C4893}"/>
          </ac:picMkLst>
        </pc:picChg>
        <pc:picChg chg="add del mod">
          <ac:chgData name="T" userId="3f9d47f476fa9d03" providerId="LiveId" clId="{66713EAD-D43F-411C-B89A-1D3BC4AB88CC}" dt="2023-04-12T13:19:00.473" v="1430"/>
          <ac:picMkLst>
            <pc:docMk/>
            <pc:sldMk cId="1101640824" sldId="325"/>
            <ac:picMk id="3074" creationId="{D30CF107-31B0-78A4-21C5-442AC14D27BC}"/>
          </ac:picMkLst>
        </pc:picChg>
      </pc:sldChg>
      <pc:sldChg chg="addSp delSp modSp add mod">
        <pc:chgData name="T" userId="3f9d47f476fa9d03" providerId="LiveId" clId="{66713EAD-D43F-411C-B89A-1D3BC4AB88CC}" dt="2023-04-12T13:23:04.323" v="1506" actId="1076"/>
        <pc:sldMkLst>
          <pc:docMk/>
          <pc:sldMk cId="2640940299" sldId="326"/>
        </pc:sldMkLst>
        <pc:spChg chg="mod">
          <ac:chgData name="T" userId="3f9d47f476fa9d03" providerId="LiveId" clId="{66713EAD-D43F-411C-B89A-1D3BC4AB88CC}" dt="2023-04-12T13:19:37.880" v="1439"/>
          <ac:spMkLst>
            <pc:docMk/>
            <pc:sldMk cId="2640940299" sldId="326"/>
            <ac:spMk id="3" creationId="{CC9F563E-3442-3F70-45CC-2865E68EEB07}"/>
          </ac:spMkLst>
        </pc:spChg>
        <pc:spChg chg="mod">
          <ac:chgData name="T" userId="3f9d47f476fa9d03" providerId="LiveId" clId="{66713EAD-D43F-411C-B89A-1D3BC4AB88CC}" dt="2023-04-12T13:19:37.880" v="1439"/>
          <ac:spMkLst>
            <pc:docMk/>
            <pc:sldMk cId="2640940299" sldId="326"/>
            <ac:spMk id="4" creationId="{45EBAED0-06B0-2A5B-1770-D88BDC21213B}"/>
          </ac:spMkLst>
        </pc:spChg>
        <pc:spChg chg="del">
          <ac:chgData name="T" userId="3f9d47f476fa9d03" providerId="LiveId" clId="{66713EAD-D43F-411C-B89A-1D3BC4AB88CC}" dt="2023-04-12T13:19:27.674" v="1438" actId="478"/>
          <ac:spMkLst>
            <pc:docMk/>
            <pc:sldMk cId="2640940299" sldId="326"/>
            <ac:spMk id="5" creationId="{9CA3F9F5-9AB6-AA9D-0615-1F8C762EC3AA}"/>
          </ac:spMkLst>
        </pc:spChg>
        <pc:spChg chg="del">
          <ac:chgData name="T" userId="3f9d47f476fa9d03" providerId="LiveId" clId="{66713EAD-D43F-411C-B89A-1D3BC4AB88CC}" dt="2023-04-12T13:19:27.674" v="1438" actId="478"/>
          <ac:spMkLst>
            <pc:docMk/>
            <pc:sldMk cId="2640940299" sldId="326"/>
            <ac:spMk id="6" creationId="{8E0CE1F0-CB50-351D-BB89-DE8D1B7EFFB0}"/>
          </ac:spMkLst>
        </pc:spChg>
        <pc:spChg chg="del">
          <ac:chgData name="T" userId="3f9d47f476fa9d03" providerId="LiveId" clId="{66713EAD-D43F-411C-B89A-1D3BC4AB88CC}" dt="2023-04-12T13:19:27.674" v="1438" actId="478"/>
          <ac:spMkLst>
            <pc:docMk/>
            <pc:sldMk cId="2640940299" sldId="326"/>
            <ac:spMk id="7" creationId="{CAB31E7C-E12A-BD97-B732-3399809E0010}"/>
          </ac:spMkLst>
        </pc:spChg>
        <pc:spChg chg="del">
          <ac:chgData name="T" userId="3f9d47f476fa9d03" providerId="LiveId" clId="{66713EAD-D43F-411C-B89A-1D3BC4AB88CC}" dt="2023-04-12T13:19:27.674" v="1438" actId="478"/>
          <ac:spMkLst>
            <pc:docMk/>
            <pc:sldMk cId="2640940299" sldId="326"/>
            <ac:spMk id="8" creationId="{8F05A8E6-FDDD-40B1-A2C7-8AD2B38560B0}"/>
          </ac:spMkLst>
        </pc:spChg>
        <pc:spChg chg="mod">
          <ac:chgData name="T" userId="3f9d47f476fa9d03" providerId="LiveId" clId="{66713EAD-D43F-411C-B89A-1D3BC4AB88CC}" dt="2023-04-12T13:22:03.285" v="1488"/>
          <ac:spMkLst>
            <pc:docMk/>
            <pc:sldMk cId="2640940299" sldId="326"/>
            <ac:spMk id="12" creationId="{29C50135-53F2-A81C-4F66-70060DE285CF}"/>
          </ac:spMkLst>
        </pc:spChg>
        <pc:spChg chg="mod">
          <ac:chgData name="T" userId="3f9d47f476fa9d03" providerId="LiveId" clId="{66713EAD-D43F-411C-B89A-1D3BC4AB88CC}" dt="2023-04-12T13:22:03.285" v="1488"/>
          <ac:spMkLst>
            <pc:docMk/>
            <pc:sldMk cId="2640940299" sldId="326"/>
            <ac:spMk id="13" creationId="{BBD8A9DE-89AA-8607-9557-6D0C96D6D885}"/>
          </ac:spMkLst>
        </pc:spChg>
        <pc:spChg chg="add mod">
          <ac:chgData name="T" userId="3f9d47f476fa9d03" providerId="LiveId" clId="{66713EAD-D43F-411C-B89A-1D3BC4AB88CC}" dt="2023-04-12T13:23:04.323" v="1506" actId="1076"/>
          <ac:spMkLst>
            <pc:docMk/>
            <pc:sldMk cId="2640940299" sldId="326"/>
            <ac:spMk id="15" creationId="{A5852430-E788-4005-2C46-E1DE1745D064}"/>
          </ac:spMkLst>
        </pc:spChg>
        <pc:spChg chg="del">
          <ac:chgData name="T" userId="3f9d47f476fa9d03" providerId="LiveId" clId="{66713EAD-D43F-411C-B89A-1D3BC4AB88CC}" dt="2023-04-12T13:19:27.674" v="1438" actId="478"/>
          <ac:spMkLst>
            <pc:docMk/>
            <pc:sldMk cId="2640940299" sldId="326"/>
            <ac:spMk id="16" creationId="{F342E996-B5D3-85BF-C7F5-6079099F6437}"/>
          </ac:spMkLst>
        </pc:spChg>
        <pc:spChg chg="add mod">
          <ac:chgData name="T" userId="3f9d47f476fa9d03" providerId="LiveId" clId="{66713EAD-D43F-411C-B89A-1D3BC4AB88CC}" dt="2023-04-12T13:23:04.323" v="1506" actId="1076"/>
          <ac:spMkLst>
            <pc:docMk/>
            <pc:sldMk cId="2640940299" sldId="326"/>
            <ac:spMk id="17" creationId="{9EFCDADB-858E-18C2-543F-FDBFEC7DA168}"/>
          </ac:spMkLst>
        </pc:spChg>
        <pc:spChg chg="add mod">
          <ac:chgData name="T" userId="3f9d47f476fa9d03" providerId="LiveId" clId="{66713EAD-D43F-411C-B89A-1D3BC4AB88CC}" dt="2023-04-12T13:23:04.323" v="1506" actId="1076"/>
          <ac:spMkLst>
            <pc:docMk/>
            <pc:sldMk cId="2640940299" sldId="326"/>
            <ac:spMk id="18" creationId="{9F93DD46-1F06-F364-D6DA-77CF7B40DBAA}"/>
          </ac:spMkLst>
        </pc:spChg>
        <pc:spChg chg="add mod">
          <ac:chgData name="T" userId="3f9d47f476fa9d03" providerId="LiveId" clId="{66713EAD-D43F-411C-B89A-1D3BC4AB88CC}" dt="2023-04-12T13:23:04.323" v="1506" actId="1076"/>
          <ac:spMkLst>
            <pc:docMk/>
            <pc:sldMk cId="2640940299" sldId="326"/>
            <ac:spMk id="19" creationId="{24B60BA7-2710-36F1-8A90-D282B9E71F40}"/>
          </ac:spMkLst>
        </pc:spChg>
        <pc:spChg chg="add mod">
          <ac:chgData name="T" userId="3f9d47f476fa9d03" providerId="LiveId" clId="{66713EAD-D43F-411C-B89A-1D3BC4AB88CC}" dt="2023-04-12T13:23:04.323" v="1506" actId="1076"/>
          <ac:spMkLst>
            <pc:docMk/>
            <pc:sldMk cId="2640940299" sldId="326"/>
            <ac:spMk id="20" creationId="{1D9627FA-F534-F57D-D80D-DB80FC305F0D}"/>
          </ac:spMkLst>
        </pc:spChg>
        <pc:spChg chg="add mod">
          <ac:chgData name="T" userId="3f9d47f476fa9d03" providerId="LiveId" clId="{66713EAD-D43F-411C-B89A-1D3BC4AB88CC}" dt="2023-04-12T13:23:04.323" v="1506" actId="1076"/>
          <ac:spMkLst>
            <pc:docMk/>
            <pc:sldMk cId="2640940299" sldId="326"/>
            <ac:spMk id="21" creationId="{D9120683-9E8D-D36F-B360-8B7AE9D4A038}"/>
          </ac:spMkLst>
        </pc:spChg>
        <pc:grpChg chg="add del mod">
          <ac:chgData name="T" userId="3f9d47f476fa9d03" providerId="LiveId" clId="{66713EAD-D43F-411C-B89A-1D3BC4AB88CC}" dt="2023-04-12T13:22:59.738" v="1505" actId="478"/>
          <ac:grpSpMkLst>
            <pc:docMk/>
            <pc:sldMk cId="2640940299" sldId="326"/>
            <ac:grpSpMk id="2" creationId="{158EDBC6-726B-D53E-9E4F-2325D5D29E85}"/>
          </ac:grpSpMkLst>
        </pc:grpChg>
        <pc:grpChg chg="add del mod">
          <ac:chgData name="T" userId="3f9d47f476fa9d03" providerId="LiveId" clId="{66713EAD-D43F-411C-B89A-1D3BC4AB88CC}" dt="2023-04-12T13:22:59.738" v="1505" actId="478"/>
          <ac:grpSpMkLst>
            <pc:docMk/>
            <pc:sldMk cId="2640940299" sldId="326"/>
            <ac:grpSpMk id="10" creationId="{04DF2E25-03E5-5561-BAC7-10CE40952D05}"/>
          </ac:grpSpMkLst>
        </pc:grpChg>
        <pc:graphicFrameChg chg="add mod modGraphic">
          <ac:chgData name="T" userId="3f9d47f476fa9d03" providerId="LiveId" clId="{66713EAD-D43F-411C-B89A-1D3BC4AB88CC}" dt="2023-04-12T13:23:04.323" v="1506" actId="1076"/>
          <ac:graphicFrameMkLst>
            <pc:docMk/>
            <pc:sldMk cId="2640940299" sldId="326"/>
            <ac:graphicFrameMk id="9" creationId="{AF972BC2-A39B-845F-655D-52B406325180}"/>
          </ac:graphicFrameMkLst>
        </pc:graphicFrameChg>
        <pc:graphicFrameChg chg="add mod">
          <ac:chgData name="T" userId="3f9d47f476fa9d03" providerId="LiveId" clId="{66713EAD-D43F-411C-B89A-1D3BC4AB88CC}" dt="2023-04-12T13:23:04.323" v="1506" actId="1076"/>
          <ac:graphicFrameMkLst>
            <pc:docMk/>
            <pc:sldMk cId="2640940299" sldId="326"/>
            <ac:graphicFrameMk id="14" creationId="{328C2ADE-EE74-177A-9445-BB06B6F3FAB0}"/>
          </ac:graphicFrameMkLst>
        </pc:graphicFrameChg>
        <pc:picChg chg="del">
          <ac:chgData name="T" userId="3f9d47f476fa9d03" providerId="LiveId" clId="{66713EAD-D43F-411C-B89A-1D3BC4AB88CC}" dt="2023-04-12T13:19:27.674" v="1438" actId="478"/>
          <ac:picMkLst>
            <pc:docMk/>
            <pc:sldMk cId="2640940299" sldId="326"/>
            <ac:picMk id="22" creationId="{0EEA1E73-4C88-1824-5865-DB83803C4893}"/>
          </ac:picMkLst>
        </pc:picChg>
      </pc:sldChg>
      <pc:sldChg chg="addSp delSp modSp add mod">
        <pc:chgData name="T" userId="3f9d47f476fa9d03" providerId="LiveId" clId="{66713EAD-D43F-411C-B89A-1D3BC4AB88CC}" dt="2023-04-12T13:26:18.151" v="1607" actId="1076"/>
        <pc:sldMkLst>
          <pc:docMk/>
          <pc:sldMk cId="2938430330" sldId="327"/>
        </pc:sldMkLst>
        <pc:spChg chg="mod ord topLvl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15" creationId="{A5852430-E788-4005-2C46-E1DE1745D064}"/>
          </ac:spMkLst>
        </pc:spChg>
        <pc:spChg chg="add mod ord topLvl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16" creationId="{3EF4FADE-AEDF-22CD-E3A1-3F39ACFDF362}"/>
          </ac:spMkLst>
        </pc:spChg>
        <pc:spChg chg="mod ord topLvl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17" creationId="{9EFCDADB-858E-18C2-543F-FDBFEC7DA168}"/>
          </ac:spMkLst>
        </pc:spChg>
        <pc:spChg chg="mod ord topLvl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18" creationId="{9F93DD46-1F06-F364-D6DA-77CF7B40DBAA}"/>
          </ac:spMkLst>
        </pc:spChg>
        <pc:spChg chg="del mod">
          <ac:chgData name="T" userId="3f9d47f476fa9d03" providerId="LiveId" clId="{66713EAD-D43F-411C-B89A-1D3BC4AB88CC}" dt="2023-04-12T13:24:55.582" v="1558" actId="478"/>
          <ac:spMkLst>
            <pc:docMk/>
            <pc:sldMk cId="2938430330" sldId="327"/>
            <ac:spMk id="19" creationId="{24B60BA7-2710-36F1-8A90-D282B9E71F40}"/>
          </ac:spMkLst>
        </pc:spChg>
        <pc:spChg chg="del">
          <ac:chgData name="T" userId="3f9d47f476fa9d03" providerId="LiveId" clId="{66713EAD-D43F-411C-B89A-1D3BC4AB88CC}" dt="2023-04-12T13:24:55.582" v="1558" actId="478"/>
          <ac:spMkLst>
            <pc:docMk/>
            <pc:sldMk cId="2938430330" sldId="327"/>
            <ac:spMk id="20" creationId="{1D9627FA-F534-F57D-D80D-DB80FC305F0D}"/>
          </ac:spMkLst>
        </pc:spChg>
        <pc:spChg chg="del">
          <ac:chgData name="T" userId="3f9d47f476fa9d03" providerId="LiveId" clId="{66713EAD-D43F-411C-B89A-1D3BC4AB88CC}" dt="2023-04-12T13:24:55.582" v="1558" actId="478"/>
          <ac:spMkLst>
            <pc:docMk/>
            <pc:sldMk cId="2938430330" sldId="327"/>
            <ac:spMk id="21" creationId="{D9120683-9E8D-D36F-B360-8B7AE9D4A038}"/>
          </ac:spMkLst>
        </pc:spChg>
        <pc:spChg chg="add mod ord topLvl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22" creationId="{26C6C0F7-A734-5504-C5EA-B9A2BBE4812E}"/>
          </ac:spMkLst>
        </pc:spChg>
        <pc:spChg chg="add mod ord topLvl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23" creationId="{255F67F1-FF99-B30B-42D6-E187D3650E89}"/>
          </ac:spMkLst>
        </pc:spChg>
        <pc:spChg chg="add mod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30" creationId="{76580C75-39B8-D8FA-EB6E-EB8836EB55A3}"/>
          </ac:spMkLst>
        </pc:spChg>
        <pc:spChg chg="add mod">
          <ac:chgData name="T" userId="3f9d47f476fa9d03" providerId="LiveId" clId="{66713EAD-D43F-411C-B89A-1D3BC4AB88CC}" dt="2023-04-12T13:26:18.151" v="1607" actId="1076"/>
          <ac:spMkLst>
            <pc:docMk/>
            <pc:sldMk cId="2938430330" sldId="327"/>
            <ac:spMk id="31" creationId="{3B4256ED-9C2D-9CC8-EC57-F088887D9ED1}"/>
          </ac:spMkLst>
        </pc:spChg>
        <pc:grpChg chg="add mod topLvl">
          <ac:chgData name="T" userId="3f9d47f476fa9d03" providerId="LiveId" clId="{66713EAD-D43F-411C-B89A-1D3BC4AB88CC}" dt="2023-04-12T13:26:18.151" v="1607" actId="1076"/>
          <ac:grpSpMkLst>
            <pc:docMk/>
            <pc:sldMk cId="2938430330" sldId="327"/>
            <ac:grpSpMk id="12" creationId="{15D8E79D-259E-DBB4-8686-9F27F91F572B}"/>
          </ac:grpSpMkLst>
        </pc:grpChg>
        <pc:grpChg chg="add mod ord topLvl">
          <ac:chgData name="T" userId="3f9d47f476fa9d03" providerId="LiveId" clId="{66713EAD-D43F-411C-B89A-1D3BC4AB88CC}" dt="2023-04-12T13:26:18.151" v="1607" actId="1076"/>
          <ac:grpSpMkLst>
            <pc:docMk/>
            <pc:sldMk cId="2938430330" sldId="327"/>
            <ac:grpSpMk id="13" creationId="{35FD87AE-98CC-1B0F-1EBB-9A5E549F64F4}"/>
          </ac:grpSpMkLst>
        </pc:grpChg>
        <pc:grpChg chg="add del mod">
          <ac:chgData name="T" userId="3f9d47f476fa9d03" providerId="LiveId" clId="{66713EAD-D43F-411C-B89A-1D3BC4AB88CC}" dt="2023-04-12T13:24:58.541" v="1560" actId="478"/>
          <ac:grpSpMkLst>
            <pc:docMk/>
            <pc:sldMk cId="2938430330" sldId="327"/>
            <ac:grpSpMk id="24" creationId="{D712F868-1267-D2A2-5462-F0E3253244CC}"/>
          </ac:grpSpMkLst>
        </pc:grpChg>
        <pc:grpChg chg="add del mod">
          <ac:chgData name="T" userId="3f9d47f476fa9d03" providerId="LiveId" clId="{66713EAD-D43F-411C-B89A-1D3BC4AB88CC}" dt="2023-04-12T13:25:24.592" v="1572" actId="165"/>
          <ac:grpSpMkLst>
            <pc:docMk/>
            <pc:sldMk cId="2938430330" sldId="327"/>
            <ac:grpSpMk id="27" creationId="{117B6515-DD8D-D135-6762-BF667CB0A4BF}"/>
          </ac:grpSpMkLst>
        </pc:grpChg>
        <pc:grpChg chg="add del mod">
          <ac:chgData name="T" userId="3f9d47f476fa9d03" providerId="LiveId" clId="{66713EAD-D43F-411C-B89A-1D3BC4AB88CC}" dt="2023-04-12T13:25:30.336" v="1575" actId="165"/>
          <ac:grpSpMkLst>
            <pc:docMk/>
            <pc:sldMk cId="2938430330" sldId="327"/>
            <ac:grpSpMk id="29" creationId="{D578F119-995D-8644-3931-6EAD6F48DDAD}"/>
          </ac:grpSpMkLst>
        </pc:grpChg>
        <pc:graphicFrameChg chg="del">
          <ac:chgData name="T" userId="3f9d47f476fa9d03" providerId="LiveId" clId="{66713EAD-D43F-411C-B89A-1D3BC4AB88CC}" dt="2023-04-12T13:23:13.439" v="1508" actId="478"/>
          <ac:graphicFrameMkLst>
            <pc:docMk/>
            <pc:sldMk cId="2938430330" sldId="327"/>
            <ac:graphicFrameMk id="9" creationId="{AF972BC2-A39B-845F-655D-52B406325180}"/>
          </ac:graphicFrameMkLst>
        </pc:graphicFrameChg>
        <pc:graphicFrameChg chg="del">
          <ac:chgData name="T" userId="3f9d47f476fa9d03" providerId="LiveId" clId="{66713EAD-D43F-411C-B89A-1D3BC4AB88CC}" dt="2023-04-12T13:23:13.439" v="1508" actId="478"/>
          <ac:graphicFrameMkLst>
            <pc:docMk/>
            <pc:sldMk cId="2938430330" sldId="327"/>
            <ac:graphicFrameMk id="14" creationId="{328C2ADE-EE74-177A-9445-BB06B6F3FAB0}"/>
          </ac:graphicFrameMkLst>
        </pc:graphicFrameChg>
        <pc:picChg chg="add mod">
          <ac:chgData name="T" userId="3f9d47f476fa9d03" providerId="LiveId" clId="{66713EAD-D43F-411C-B89A-1D3BC4AB88CC}" dt="2023-04-12T13:25:24.592" v="1572" actId="165"/>
          <ac:picMkLst>
            <pc:docMk/>
            <pc:sldMk cId="2938430330" sldId="327"/>
            <ac:picMk id="3" creationId="{DD72231D-44EE-935C-2B2D-8D02B639EB81}"/>
          </ac:picMkLst>
        </pc:picChg>
        <pc:picChg chg="add mod">
          <ac:chgData name="T" userId="3f9d47f476fa9d03" providerId="LiveId" clId="{66713EAD-D43F-411C-B89A-1D3BC4AB88CC}" dt="2023-04-12T13:25:24.592" v="1572" actId="165"/>
          <ac:picMkLst>
            <pc:docMk/>
            <pc:sldMk cId="2938430330" sldId="327"/>
            <ac:picMk id="5" creationId="{24295AFC-7067-EA53-AE5A-E44C214C87A6}"/>
          </ac:picMkLst>
        </pc:picChg>
        <pc:picChg chg="add mod">
          <ac:chgData name="T" userId="3f9d47f476fa9d03" providerId="LiveId" clId="{66713EAD-D43F-411C-B89A-1D3BC4AB88CC}" dt="2023-04-12T13:25:24.592" v="1572" actId="165"/>
          <ac:picMkLst>
            <pc:docMk/>
            <pc:sldMk cId="2938430330" sldId="327"/>
            <ac:picMk id="7" creationId="{33760284-F022-FD54-CCFE-6BF383316D87}"/>
          </ac:picMkLst>
        </pc:picChg>
        <pc:picChg chg="add mod">
          <ac:chgData name="T" userId="3f9d47f476fa9d03" providerId="LiveId" clId="{66713EAD-D43F-411C-B89A-1D3BC4AB88CC}" dt="2023-04-12T13:25:24.592" v="1572" actId="165"/>
          <ac:picMkLst>
            <pc:docMk/>
            <pc:sldMk cId="2938430330" sldId="327"/>
            <ac:picMk id="10" creationId="{4D21D522-C038-0B38-D284-EECB7FD5024C}"/>
          </ac:picMkLst>
        </pc:picChg>
        <pc:picChg chg="mod">
          <ac:chgData name="T" userId="3f9d47f476fa9d03" providerId="LiveId" clId="{66713EAD-D43F-411C-B89A-1D3BC4AB88CC}" dt="2023-04-12T13:24:57.631" v="1559" actId="571"/>
          <ac:picMkLst>
            <pc:docMk/>
            <pc:sldMk cId="2938430330" sldId="327"/>
            <ac:picMk id="25" creationId="{929FE99F-CC2C-1D56-7716-EF619706F641}"/>
          </ac:picMkLst>
        </pc:picChg>
        <pc:picChg chg="mod">
          <ac:chgData name="T" userId="3f9d47f476fa9d03" providerId="LiveId" clId="{66713EAD-D43F-411C-B89A-1D3BC4AB88CC}" dt="2023-04-12T13:24:57.631" v="1559" actId="571"/>
          <ac:picMkLst>
            <pc:docMk/>
            <pc:sldMk cId="2938430330" sldId="327"/>
            <ac:picMk id="26" creationId="{2AA32182-25D6-AFFE-39DD-341F4409F89A}"/>
          </ac:picMkLst>
        </pc:picChg>
      </pc:sldChg>
      <pc:sldChg chg="addSp delSp modSp add mod">
        <pc:chgData name="T" userId="3f9d47f476fa9d03" providerId="LiveId" clId="{66713EAD-D43F-411C-B89A-1D3BC4AB88CC}" dt="2023-04-12T13:28:43.781" v="1804" actId="165"/>
        <pc:sldMkLst>
          <pc:docMk/>
          <pc:sldMk cId="4095583721" sldId="328"/>
        </pc:sldMkLst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6" creationId="{F8420D4C-612B-B695-509C-86767D20EB21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8" creationId="{4ABCD0AB-122E-55BD-95CB-33EFB3F125C5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9" creationId="{1CF13E6A-91DB-051B-FE25-456813BECF59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14" creationId="{F5DEC88B-B5BB-48A9-6F7B-983E5F32A14A}"/>
          </ac:spMkLst>
        </pc:spChg>
        <pc:spChg chg="del">
          <ac:chgData name="T" userId="3f9d47f476fa9d03" providerId="LiveId" clId="{66713EAD-D43F-411C-B89A-1D3BC4AB88CC}" dt="2023-04-12T13:26:34.460" v="1610" actId="478"/>
          <ac:spMkLst>
            <pc:docMk/>
            <pc:sldMk cId="4095583721" sldId="328"/>
            <ac:spMk id="15" creationId="{A5852430-E788-4005-2C46-E1DE1745D064}"/>
          </ac:spMkLst>
        </pc:spChg>
        <pc:spChg chg="del">
          <ac:chgData name="T" userId="3f9d47f476fa9d03" providerId="LiveId" clId="{66713EAD-D43F-411C-B89A-1D3BC4AB88CC}" dt="2023-04-12T13:26:33.484" v="1609" actId="478"/>
          <ac:spMkLst>
            <pc:docMk/>
            <pc:sldMk cId="4095583721" sldId="328"/>
            <ac:spMk id="16" creationId="{3EF4FADE-AEDF-22CD-E3A1-3F39ACFDF362}"/>
          </ac:spMkLst>
        </pc:spChg>
        <pc:spChg chg="del">
          <ac:chgData name="T" userId="3f9d47f476fa9d03" providerId="LiveId" clId="{66713EAD-D43F-411C-B89A-1D3BC4AB88CC}" dt="2023-04-12T13:26:34.460" v="1610" actId="478"/>
          <ac:spMkLst>
            <pc:docMk/>
            <pc:sldMk cId="4095583721" sldId="328"/>
            <ac:spMk id="17" creationId="{9EFCDADB-858E-18C2-543F-FDBFEC7DA168}"/>
          </ac:spMkLst>
        </pc:spChg>
        <pc:spChg chg="del">
          <ac:chgData name="T" userId="3f9d47f476fa9d03" providerId="LiveId" clId="{66713EAD-D43F-411C-B89A-1D3BC4AB88CC}" dt="2023-04-12T13:26:34.460" v="1610" actId="478"/>
          <ac:spMkLst>
            <pc:docMk/>
            <pc:sldMk cId="4095583721" sldId="328"/>
            <ac:spMk id="18" creationId="{9F93DD46-1F06-F364-D6DA-77CF7B40DBAA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19" creationId="{C3661AA7-7163-9543-5AED-0E5728C48ECA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0" creationId="{B3840047-6AAF-2B35-E332-A2FE5EA3164A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1" creationId="{8E5F547B-429E-10E6-6803-0D43C453826E}"/>
          </ac:spMkLst>
        </pc:spChg>
        <pc:spChg chg="del">
          <ac:chgData name="T" userId="3f9d47f476fa9d03" providerId="LiveId" clId="{66713EAD-D43F-411C-B89A-1D3BC4AB88CC}" dt="2023-04-12T13:26:33.484" v="1609" actId="478"/>
          <ac:spMkLst>
            <pc:docMk/>
            <pc:sldMk cId="4095583721" sldId="328"/>
            <ac:spMk id="22" creationId="{26C6C0F7-A734-5504-C5EA-B9A2BBE4812E}"/>
          </ac:spMkLst>
        </pc:spChg>
        <pc:spChg chg="del">
          <ac:chgData name="T" userId="3f9d47f476fa9d03" providerId="LiveId" clId="{66713EAD-D43F-411C-B89A-1D3BC4AB88CC}" dt="2023-04-12T13:26:33.484" v="1609" actId="478"/>
          <ac:spMkLst>
            <pc:docMk/>
            <pc:sldMk cId="4095583721" sldId="328"/>
            <ac:spMk id="23" creationId="{255F67F1-FF99-B30B-42D6-E187D3650E89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4" creationId="{B853176E-B913-D984-87E6-551DB6A258A1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5" creationId="{3B4269E4-8FBA-B623-A74B-5C7F83DB5CBA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6" creationId="{6343E385-6882-E5CA-F904-3D9D25ACCC94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7" creationId="{B0C9E9C8-6EE4-0A28-6BAF-9D78879B8343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29" creationId="{FD419B60-CC5D-03F4-DA45-BB242BEABE47}"/>
          </ac:spMkLst>
        </pc:spChg>
        <pc:spChg chg="del">
          <ac:chgData name="T" userId="3f9d47f476fa9d03" providerId="LiveId" clId="{66713EAD-D43F-411C-B89A-1D3BC4AB88CC}" dt="2023-04-12T13:26:34.460" v="1610" actId="478"/>
          <ac:spMkLst>
            <pc:docMk/>
            <pc:sldMk cId="4095583721" sldId="328"/>
            <ac:spMk id="30" creationId="{76580C75-39B8-D8FA-EB6E-EB8836EB55A3}"/>
          </ac:spMkLst>
        </pc:spChg>
        <pc:spChg chg="del">
          <ac:chgData name="T" userId="3f9d47f476fa9d03" providerId="LiveId" clId="{66713EAD-D43F-411C-B89A-1D3BC4AB88CC}" dt="2023-04-12T13:26:33.484" v="1609" actId="478"/>
          <ac:spMkLst>
            <pc:docMk/>
            <pc:sldMk cId="4095583721" sldId="328"/>
            <ac:spMk id="31" creationId="{3B4256ED-9C2D-9CC8-EC57-F088887D9ED1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32" creationId="{3A97F0AD-4B42-062C-DBC4-A1FC469ED4D5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33" creationId="{B64DC358-1D0A-0AB1-B114-8C1E8C99BD2D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34" creationId="{8D5ACF33-001F-6080-BD1E-AA482144CCA2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35" creationId="{3E8EC37C-1448-0C37-1EEF-61D516318D45}"/>
          </ac:spMkLst>
        </pc:spChg>
        <pc:spChg chg="mod topLvl">
          <ac:chgData name="T" userId="3f9d47f476fa9d03" providerId="LiveId" clId="{66713EAD-D43F-411C-B89A-1D3BC4AB88CC}" dt="2023-04-12T13:28:43.781" v="1804" actId="165"/>
          <ac:spMkLst>
            <pc:docMk/>
            <pc:sldMk cId="4095583721" sldId="328"/>
            <ac:spMk id="36" creationId="{15F98463-0F01-CCF1-5DA3-0CBC1411161F}"/>
          </ac:spMkLst>
        </pc:spChg>
        <pc:spChg chg="add del mod">
          <ac:chgData name="T" userId="3f9d47f476fa9d03" providerId="LiveId" clId="{66713EAD-D43F-411C-B89A-1D3BC4AB88CC}" dt="2023-04-12T13:27:54.436" v="1725" actId="478"/>
          <ac:spMkLst>
            <pc:docMk/>
            <pc:sldMk cId="4095583721" sldId="328"/>
            <ac:spMk id="37" creationId="{8F2292A6-C488-679E-2495-0FD56221FC84}"/>
          </ac:spMkLst>
        </pc:spChg>
        <pc:grpChg chg="del mod">
          <ac:chgData name="T" userId="3f9d47f476fa9d03" providerId="LiveId" clId="{66713EAD-D43F-411C-B89A-1D3BC4AB88CC}" dt="2023-04-12T13:27:08.407" v="1617" actId="165"/>
          <ac:grpSpMkLst>
            <pc:docMk/>
            <pc:sldMk cId="4095583721" sldId="328"/>
            <ac:grpSpMk id="4" creationId="{2F7CBC8A-4310-C10F-4A60-842FB1BC01A8}"/>
          </ac:grpSpMkLst>
        </pc:grpChg>
        <pc:grpChg chg="del">
          <ac:chgData name="T" userId="3f9d47f476fa9d03" providerId="LiveId" clId="{66713EAD-D43F-411C-B89A-1D3BC4AB88CC}" dt="2023-04-12T13:26:59.155" v="1614" actId="478"/>
          <ac:grpSpMkLst>
            <pc:docMk/>
            <pc:sldMk cId="4095583721" sldId="328"/>
            <ac:grpSpMk id="12" creationId="{15D8E79D-259E-DBB4-8686-9F27F91F572B}"/>
          </ac:grpSpMkLst>
        </pc:grpChg>
        <pc:grpChg chg="del">
          <ac:chgData name="T" userId="3f9d47f476fa9d03" providerId="LiveId" clId="{66713EAD-D43F-411C-B89A-1D3BC4AB88CC}" dt="2023-04-12T13:26:33.484" v="1609" actId="478"/>
          <ac:grpSpMkLst>
            <pc:docMk/>
            <pc:sldMk cId="4095583721" sldId="328"/>
            <ac:grpSpMk id="13" creationId="{35FD87AE-98CC-1B0F-1EBB-9A5E549F64F4}"/>
          </ac:grpSpMkLst>
        </pc:grpChg>
        <pc:grpChg chg="add del mod">
          <ac:chgData name="T" userId="3f9d47f476fa9d03" providerId="LiveId" clId="{66713EAD-D43F-411C-B89A-1D3BC4AB88CC}" dt="2023-04-12T13:28:43.781" v="1804" actId="165"/>
          <ac:grpSpMkLst>
            <pc:docMk/>
            <pc:sldMk cId="4095583721" sldId="328"/>
            <ac:grpSpMk id="38" creationId="{861AD7D0-3162-3B87-423F-8608C289C14B}"/>
          </ac:grpSpMkLst>
        </pc:grpChg>
        <pc:graphicFrameChg chg="add del mod modGraphic">
          <ac:chgData name="T" userId="3f9d47f476fa9d03" providerId="LiveId" clId="{66713EAD-D43F-411C-B89A-1D3BC4AB88CC}" dt="2023-04-12T13:27:01.411" v="1616" actId="18245"/>
          <ac:graphicFrameMkLst>
            <pc:docMk/>
            <pc:sldMk cId="4095583721" sldId="328"/>
            <ac:graphicFrameMk id="2" creationId="{CAA7EC71-D8F7-CF95-62F3-B79D51F0B048}"/>
          </ac:graphicFrameMkLst>
        </pc:graphicFrameChg>
      </pc:sldChg>
      <pc:sldChg chg="addSp delSp modSp add mod ord">
        <pc:chgData name="T" userId="3f9d47f476fa9d03" providerId="LiveId" clId="{66713EAD-D43F-411C-B89A-1D3BC4AB88CC}" dt="2023-04-12T13:29:20.982" v="1825" actId="12788"/>
        <pc:sldMkLst>
          <pc:docMk/>
          <pc:sldMk cId="1129452582" sldId="329"/>
        </pc:sldMkLst>
        <pc:spChg chg="mod">
          <ac:chgData name="T" userId="3f9d47f476fa9d03" providerId="LiveId" clId="{66713EAD-D43F-411C-B89A-1D3BC4AB88CC}" dt="2023-04-12T13:29:20.982" v="1825" actId="12788"/>
          <ac:spMkLst>
            <pc:docMk/>
            <pc:sldMk cId="1129452582" sldId="329"/>
            <ac:spMk id="2" creationId="{16FEB9AA-54F2-2127-6480-A5420D12EEF0}"/>
          </ac:spMkLst>
        </pc:spChg>
        <pc:spChg chg="mod topLvl">
          <ac:chgData name="T" userId="3f9d47f476fa9d03" providerId="LiveId" clId="{66713EAD-D43F-411C-B89A-1D3BC4AB88CC}" dt="2023-04-12T13:29:18.500" v="1824" actId="165"/>
          <ac:spMkLst>
            <pc:docMk/>
            <pc:sldMk cId="1129452582" sldId="329"/>
            <ac:spMk id="22" creationId="{4C3E57D5-A843-7475-790E-DF6F7F263F30}"/>
          </ac:spMkLst>
        </pc:spChg>
        <pc:spChg chg="mod topLvl">
          <ac:chgData name="T" userId="3f9d47f476fa9d03" providerId="LiveId" clId="{66713EAD-D43F-411C-B89A-1D3BC4AB88CC}" dt="2023-04-12T13:29:18.500" v="1824" actId="165"/>
          <ac:spMkLst>
            <pc:docMk/>
            <pc:sldMk cId="1129452582" sldId="329"/>
            <ac:spMk id="23" creationId="{DCF66E3A-3B69-96E8-66B6-6D5806F8AA2A}"/>
          </ac:spMkLst>
        </pc:spChg>
        <pc:grpChg chg="add del mod">
          <ac:chgData name="T" userId="3f9d47f476fa9d03" providerId="LiveId" clId="{66713EAD-D43F-411C-B89A-1D3BC4AB88CC}" dt="2023-04-12T13:29:18.500" v="1824" actId="165"/>
          <ac:grpSpMkLst>
            <pc:docMk/>
            <pc:sldMk cId="1129452582" sldId="329"/>
            <ac:grpSpMk id="3" creationId="{7328E9B8-99CB-F362-3A68-4A23AC999BA0}"/>
          </ac:grpSpMkLst>
        </pc:grpChg>
      </pc:sldChg>
      <pc:sldChg chg="delSp add del mod">
        <pc:chgData name="T" userId="3f9d47f476fa9d03" providerId="LiveId" clId="{66713EAD-D43F-411C-B89A-1D3BC4AB88CC}" dt="2023-04-12T13:28:56.033" v="1807" actId="47"/>
        <pc:sldMkLst>
          <pc:docMk/>
          <pc:sldMk cId="3097038522" sldId="329"/>
        </pc:sldMkLst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6" creationId="{F8420D4C-612B-B695-509C-86767D20EB21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8" creationId="{4ABCD0AB-122E-55BD-95CB-33EFB3F125C5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9" creationId="{1CF13E6A-91DB-051B-FE25-456813BECF59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14" creationId="{F5DEC88B-B5BB-48A9-6F7B-983E5F32A14A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19" creationId="{C3661AA7-7163-9543-5AED-0E5728C48ECA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0" creationId="{B3840047-6AAF-2B35-E332-A2FE5EA3164A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1" creationId="{8E5F547B-429E-10E6-6803-0D43C453826E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4" creationId="{B853176E-B913-D984-87E6-551DB6A258A1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5" creationId="{3B4269E4-8FBA-B623-A74B-5C7F83DB5CBA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6" creationId="{6343E385-6882-E5CA-F904-3D9D25ACCC94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7" creationId="{B0C9E9C8-6EE4-0A28-6BAF-9D78879B8343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29" creationId="{FD419B60-CC5D-03F4-DA45-BB242BEABE47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32" creationId="{3A97F0AD-4B42-062C-DBC4-A1FC469ED4D5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33" creationId="{B64DC358-1D0A-0AB1-B114-8C1E8C99BD2D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34" creationId="{8D5ACF33-001F-6080-BD1E-AA482144CCA2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35" creationId="{3E8EC37C-1448-0C37-1EEF-61D516318D45}"/>
          </ac:spMkLst>
        </pc:spChg>
        <pc:spChg chg="del">
          <ac:chgData name="T" userId="3f9d47f476fa9d03" providerId="LiveId" clId="{66713EAD-D43F-411C-B89A-1D3BC4AB88CC}" dt="2023-04-12T13:28:50.674" v="1806" actId="478"/>
          <ac:spMkLst>
            <pc:docMk/>
            <pc:sldMk cId="3097038522" sldId="329"/>
            <ac:spMk id="36" creationId="{15F98463-0F01-CCF1-5DA3-0CBC1411161F}"/>
          </ac:spMkLst>
        </pc:spChg>
      </pc:sldChg>
    </pc:docChg>
  </pc:docChgLst>
  <pc:docChgLst>
    <pc:chgData name="T" userId="3f9d47f476fa9d03" providerId="LiveId" clId="{D9081E18-BD06-459C-8C5D-FDE7FBBB17DA}"/>
    <pc:docChg chg="undo custSel addSld delSld modSld sldOrd">
      <pc:chgData name="T" userId="3f9d47f476fa9d03" providerId="LiveId" clId="{D9081E18-BD06-459C-8C5D-FDE7FBBB17DA}" dt="2023-04-12T09:04:53.148" v="2346" actId="47"/>
      <pc:docMkLst>
        <pc:docMk/>
      </pc:docMkLst>
      <pc:sldChg chg="addSp delSp modSp del mod setBg">
        <pc:chgData name="T" userId="3f9d47f476fa9d03" providerId="LiveId" clId="{D9081E18-BD06-459C-8C5D-FDE7FBBB17DA}" dt="2023-04-12T07:55:37.900" v="30" actId="47"/>
        <pc:sldMkLst>
          <pc:docMk/>
          <pc:sldMk cId="1203843050" sldId="282"/>
        </pc:sldMkLst>
        <pc:spChg chg="add mod">
          <ac:chgData name="T" userId="3f9d47f476fa9d03" providerId="LiveId" clId="{D9081E18-BD06-459C-8C5D-FDE7FBBB17DA}" dt="2023-04-12T07:50:32.825" v="12" actId="2085"/>
          <ac:spMkLst>
            <pc:docMk/>
            <pc:sldMk cId="1203843050" sldId="282"/>
            <ac:spMk id="6" creationId="{7BCDC39F-6A1B-3C95-589E-29139CE7DCC9}"/>
          </ac:spMkLst>
        </pc:spChg>
        <pc:spChg chg="add mod">
          <ac:chgData name="T" userId="3f9d47f476fa9d03" providerId="LiveId" clId="{D9081E18-BD06-459C-8C5D-FDE7FBBB17DA}" dt="2023-04-12T07:50:39.893" v="15" actId="207"/>
          <ac:spMkLst>
            <pc:docMk/>
            <pc:sldMk cId="1203843050" sldId="282"/>
            <ac:spMk id="7" creationId="{59D7B275-2096-EC73-758A-4E791E291EFE}"/>
          </ac:spMkLst>
        </pc:spChg>
        <pc:spChg chg="add del">
          <ac:chgData name="T" userId="3f9d47f476fa9d03" providerId="LiveId" clId="{D9081E18-BD06-459C-8C5D-FDE7FBBB17DA}" dt="2023-04-12T07:50:17.504" v="5" actId="478"/>
          <ac:spMkLst>
            <pc:docMk/>
            <pc:sldMk cId="1203843050" sldId="282"/>
            <ac:spMk id="8" creationId="{BACB5B69-B720-6EE3-45FA-9459B5B0200C}"/>
          </ac:spMkLst>
        </pc:spChg>
        <pc:spChg chg="add del">
          <ac:chgData name="T" userId="3f9d47f476fa9d03" providerId="LiveId" clId="{D9081E18-BD06-459C-8C5D-FDE7FBBB17DA}" dt="2023-04-12T07:50:17.504" v="5" actId="478"/>
          <ac:spMkLst>
            <pc:docMk/>
            <pc:sldMk cId="1203843050" sldId="282"/>
            <ac:spMk id="9" creationId="{3F194BE4-3AAD-E4CB-336F-A2CF10003A8A}"/>
          </ac:spMkLst>
        </pc:spChg>
        <pc:spChg chg="add del">
          <ac:chgData name="T" userId="3f9d47f476fa9d03" providerId="LiveId" clId="{D9081E18-BD06-459C-8C5D-FDE7FBBB17DA}" dt="2023-04-12T07:50:17.504" v="5" actId="478"/>
          <ac:spMkLst>
            <pc:docMk/>
            <pc:sldMk cId="1203843050" sldId="282"/>
            <ac:spMk id="10" creationId="{2D04629D-AB70-153A-B55A-823053A6EDC5}"/>
          </ac:spMkLst>
        </pc:spChg>
        <pc:spChg chg="add mod">
          <ac:chgData name="T" userId="3f9d47f476fa9d03" providerId="LiveId" clId="{D9081E18-BD06-459C-8C5D-FDE7FBBB17DA}" dt="2023-04-12T07:50:47.583" v="18" actId="207"/>
          <ac:spMkLst>
            <pc:docMk/>
            <pc:sldMk cId="1203843050" sldId="282"/>
            <ac:spMk id="11" creationId="{20204F92-EEA3-CB54-FD8E-94964852AA31}"/>
          </ac:spMkLst>
        </pc:spChg>
        <pc:spChg chg="add del">
          <ac:chgData name="T" userId="3f9d47f476fa9d03" providerId="LiveId" clId="{D9081E18-BD06-459C-8C5D-FDE7FBBB17DA}" dt="2023-04-12T07:50:17.504" v="5" actId="478"/>
          <ac:spMkLst>
            <pc:docMk/>
            <pc:sldMk cId="1203843050" sldId="282"/>
            <ac:spMk id="12" creationId="{E2D13506-E2BD-CEB1-FA1A-0BC9AAA3C672}"/>
          </ac:spMkLst>
        </pc:spChg>
        <pc:spChg chg="add mod">
          <ac:chgData name="T" userId="3f9d47f476fa9d03" providerId="LiveId" clId="{D9081E18-BD06-459C-8C5D-FDE7FBBB17DA}" dt="2023-04-12T07:51:07.666" v="24" actId="1076"/>
          <ac:spMkLst>
            <pc:docMk/>
            <pc:sldMk cId="1203843050" sldId="282"/>
            <ac:spMk id="13" creationId="{C00615DA-A95D-53FE-1468-E32106B0A635}"/>
          </ac:spMkLst>
        </pc:spChg>
        <pc:picChg chg="add del">
          <ac:chgData name="T" userId="3f9d47f476fa9d03" providerId="LiveId" clId="{D9081E18-BD06-459C-8C5D-FDE7FBBB17DA}" dt="2023-04-12T07:50:03.589" v="3" actId="22"/>
          <ac:picMkLst>
            <pc:docMk/>
            <pc:sldMk cId="1203843050" sldId="282"/>
            <ac:picMk id="3" creationId="{7D984434-50AF-B336-A57A-8980F3D0C9C8}"/>
          </ac:picMkLst>
        </pc:picChg>
        <pc:picChg chg="add mod">
          <ac:chgData name="T" userId="3f9d47f476fa9d03" providerId="LiveId" clId="{D9081E18-BD06-459C-8C5D-FDE7FBBB17DA}" dt="2023-04-12T07:50:19.135" v="7" actId="1076"/>
          <ac:picMkLst>
            <pc:docMk/>
            <pc:sldMk cId="1203843050" sldId="282"/>
            <ac:picMk id="5" creationId="{E8A5486B-3EBD-E4CE-F2A3-3D7436533F11}"/>
          </ac:picMkLst>
        </pc:picChg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1250398582" sldId="283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1131724981" sldId="284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3074255040" sldId="285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2199969892" sldId="286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2811750720" sldId="287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2605778253" sldId="288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1993929515" sldId="289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1113204266" sldId="290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3009834989" sldId="291"/>
        </pc:sldMkLst>
      </pc:sldChg>
      <pc:sldChg chg="modSp del mod">
        <pc:chgData name="T" userId="3f9d47f476fa9d03" providerId="LiveId" clId="{D9081E18-BD06-459C-8C5D-FDE7FBBB17DA}" dt="2023-04-12T09:04:53.148" v="2346" actId="47"/>
        <pc:sldMkLst>
          <pc:docMk/>
          <pc:sldMk cId="2096916952" sldId="292"/>
        </pc:sldMkLst>
        <pc:spChg chg="mod">
          <ac:chgData name="T" userId="3f9d47f476fa9d03" providerId="LiveId" clId="{D9081E18-BD06-459C-8C5D-FDE7FBBB17DA}" dt="2023-04-12T08:29:24.376" v="1209" actId="1076"/>
          <ac:spMkLst>
            <pc:docMk/>
            <pc:sldMk cId="2096916952" sldId="292"/>
            <ac:spMk id="29" creationId="{9248B6C0-9EE6-EDD8-4001-5CAD87FEB76F}"/>
          </ac:spMkLst>
        </pc:spChg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954267738" sldId="293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3110726511" sldId="294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456664933" sldId="295"/>
        </pc:sldMkLst>
      </pc:sldChg>
      <pc:sldChg chg="del">
        <pc:chgData name="T" userId="3f9d47f476fa9d03" providerId="LiveId" clId="{D9081E18-BD06-459C-8C5D-FDE7FBBB17DA}" dt="2023-04-12T09:04:53.148" v="2346" actId="47"/>
        <pc:sldMkLst>
          <pc:docMk/>
          <pc:sldMk cId="130039349" sldId="296"/>
        </pc:sldMkLst>
      </pc:sldChg>
      <pc:sldChg chg="add del">
        <pc:chgData name="T" userId="3f9d47f476fa9d03" providerId="LiveId" clId="{D9081E18-BD06-459C-8C5D-FDE7FBBB17DA}" dt="2023-04-12T09:04:53.148" v="2346" actId="47"/>
        <pc:sldMkLst>
          <pc:docMk/>
          <pc:sldMk cId="24778765" sldId="297"/>
        </pc:sldMkLst>
      </pc:sldChg>
      <pc:sldChg chg="addSp modSp add del mod">
        <pc:chgData name="T" userId="3f9d47f476fa9d03" providerId="LiveId" clId="{D9081E18-BD06-459C-8C5D-FDE7FBBB17DA}" dt="2023-04-12T09:04:46.436" v="2345" actId="47"/>
        <pc:sldMkLst>
          <pc:docMk/>
          <pc:sldMk cId="1903229670" sldId="298"/>
        </pc:sldMkLst>
        <pc:spChg chg="add mod">
          <ac:chgData name="T" userId="3f9d47f476fa9d03" providerId="LiveId" clId="{D9081E18-BD06-459C-8C5D-FDE7FBBB17DA}" dt="2023-04-12T07:55:25.637" v="27" actId="1076"/>
          <ac:spMkLst>
            <pc:docMk/>
            <pc:sldMk cId="1903229670" sldId="298"/>
            <ac:spMk id="2" creationId="{AFF2768B-53E8-AAFA-6A56-B35B4E014B57}"/>
          </ac:spMkLst>
        </pc:spChg>
        <pc:spChg chg="mod">
          <ac:chgData name="T" userId="3f9d47f476fa9d03" providerId="LiveId" clId="{D9081E18-BD06-459C-8C5D-FDE7FBBB17DA}" dt="2023-04-12T07:50:56.910" v="21" actId="208"/>
          <ac:spMkLst>
            <pc:docMk/>
            <pc:sldMk cId="1903229670" sldId="298"/>
            <ac:spMk id="6" creationId="{7BCDC39F-6A1B-3C95-589E-29139CE7DCC9}"/>
          </ac:spMkLst>
        </pc:spChg>
        <pc:spChg chg="mod">
          <ac:chgData name="T" userId="3f9d47f476fa9d03" providerId="LiveId" clId="{D9081E18-BD06-459C-8C5D-FDE7FBBB17DA}" dt="2023-04-12T07:50:56.910" v="21" actId="208"/>
          <ac:spMkLst>
            <pc:docMk/>
            <pc:sldMk cId="1903229670" sldId="298"/>
            <ac:spMk id="7" creationId="{59D7B275-2096-EC73-758A-4E791E291EFE}"/>
          </ac:spMkLst>
        </pc:spChg>
        <pc:spChg chg="mod">
          <ac:chgData name="T" userId="3f9d47f476fa9d03" providerId="LiveId" clId="{D9081E18-BD06-459C-8C5D-FDE7FBBB17DA}" dt="2023-04-12T07:50:56.910" v="21" actId="208"/>
          <ac:spMkLst>
            <pc:docMk/>
            <pc:sldMk cId="1903229670" sldId="298"/>
            <ac:spMk id="11" creationId="{20204F92-EEA3-CB54-FD8E-94964852AA31}"/>
          </ac:spMkLst>
        </pc:spChg>
      </pc:sldChg>
      <pc:sldChg chg="addSp delSp modSp add mod ord setBg">
        <pc:chgData name="T" userId="3f9d47f476fa9d03" providerId="LiveId" clId="{D9081E18-BD06-459C-8C5D-FDE7FBBB17DA}" dt="2023-04-12T08:35:39" v="1315"/>
        <pc:sldMkLst>
          <pc:docMk/>
          <pc:sldMk cId="4205679958" sldId="299"/>
        </pc:sldMkLst>
        <pc:spChg chg="del">
          <ac:chgData name="T" userId="3f9d47f476fa9d03" providerId="LiveId" clId="{D9081E18-BD06-459C-8C5D-FDE7FBBB17DA}" dt="2023-04-12T07:55:36.553" v="29" actId="478"/>
          <ac:spMkLst>
            <pc:docMk/>
            <pc:sldMk cId="4205679958" sldId="299"/>
            <ac:spMk id="2" creationId="{AFF2768B-53E8-AAFA-6A56-B35B4E014B57}"/>
          </ac:spMkLst>
        </pc:spChg>
        <pc:spChg chg="del">
          <ac:chgData name="T" userId="3f9d47f476fa9d03" providerId="LiveId" clId="{D9081E18-BD06-459C-8C5D-FDE7FBBB17DA}" dt="2023-04-12T07:55:36.553" v="29" actId="478"/>
          <ac:spMkLst>
            <pc:docMk/>
            <pc:sldMk cId="4205679958" sldId="299"/>
            <ac:spMk id="6" creationId="{7BCDC39F-6A1B-3C95-589E-29139CE7DCC9}"/>
          </ac:spMkLst>
        </pc:spChg>
        <pc:spChg chg="del">
          <ac:chgData name="T" userId="3f9d47f476fa9d03" providerId="LiveId" clId="{D9081E18-BD06-459C-8C5D-FDE7FBBB17DA}" dt="2023-04-12T07:55:36.553" v="29" actId="478"/>
          <ac:spMkLst>
            <pc:docMk/>
            <pc:sldMk cId="4205679958" sldId="299"/>
            <ac:spMk id="7" creationId="{59D7B275-2096-EC73-758A-4E791E291EFE}"/>
          </ac:spMkLst>
        </pc:spChg>
        <pc:spChg chg="add del mod">
          <ac:chgData name="T" userId="3f9d47f476fa9d03" providerId="LiveId" clId="{D9081E18-BD06-459C-8C5D-FDE7FBBB17DA}" dt="2023-04-12T07:57:34.889" v="39" actId="478"/>
          <ac:spMkLst>
            <pc:docMk/>
            <pc:sldMk cId="4205679958" sldId="299"/>
            <ac:spMk id="8" creationId="{9C186E3D-A204-A907-59BC-9B52AE5B65B4}"/>
          </ac:spMkLst>
        </pc:spChg>
        <pc:spChg chg="add del mod">
          <ac:chgData name="T" userId="3f9d47f476fa9d03" providerId="LiveId" clId="{D9081E18-BD06-459C-8C5D-FDE7FBBB17DA}" dt="2023-04-12T07:57:42.344" v="46" actId="478"/>
          <ac:spMkLst>
            <pc:docMk/>
            <pc:sldMk cId="4205679958" sldId="299"/>
            <ac:spMk id="9" creationId="{AD42AD8D-6A67-3A80-402E-C096DCD9A672}"/>
          </ac:spMkLst>
        </pc:spChg>
        <pc:spChg chg="add mod topLvl">
          <ac:chgData name="T" userId="3f9d47f476fa9d03" providerId="LiveId" clId="{D9081E18-BD06-459C-8C5D-FDE7FBBB17DA}" dt="2023-04-12T08:03:26.885" v="273" actId="165"/>
          <ac:spMkLst>
            <pc:docMk/>
            <pc:sldMk cId="4205679958" sldId="299"/>
            <ac:spMk id="10" creationId="{F30940E5-80BD-D5A4-2410-E1163A7F96A9}"/>
          </ac:spMkLst>
        </pc:spChg>
        <pc:spChg chg="del">
          <ac:chgData name="T" userId="3f9d47f476fa9d03" providerId="LiveId" clId="{D9081E18-BD06-459C-8C5D-FDE7FBBB17DA}" dt="2023-04-12T07:55:36.553" v="29" actId="478"/>
          <ac:spMkLst>
            <pc:docMk/>
            <pc:sldMk cId="4205679958" sldId="299"/>
            <ac:spMk id="11" creationId="{20204F92-EEA3-CB54-FD8E-94964852AA31}"/>
          </ac:spMkLst>
        </pc:spChg>
        <pc:spChg chg="add mod ord topLvl">
          <ac:chgData name="T" userId="3f9d47f476fa9d03" providerId="LiveId" clId="{D9081E18-BD06-459C-8C5D-FDE7FBBB17DA}" dt="2023-04-12T08:03:26.885" v="273" actId="165"/>
          <ac:spMkLst>
            <pc:docMk/>
            <pc:sldMk cId="4205679958" sldId="299"/>
            <ac:spMk id="12" creationId="{ABC56596-CA11-832A-49EC-8907E3A10782}"/>
          </ac:spMkLst>
        </pc:spChg>
        <pc:spChg chg="add mod ord topLvl">
          <ac:chgData name="T" userId="3f9d47f476fa9d03" providerId="LiveId" clId="{D9081E18-BD06-459C-8C5D-FDE7FBBB17DA}" dt="2023-04-12T08:03:26.885" v="273" actId="165"/>
          <ac:spMkLst>
            <pc:docMk/>
            <pc:sldMk cId="4205679958" sldId="299"/>
            <ac:spMk id="13" creationId="{61B872CC-E120-E80F-DF2C-F05428F64951}"/>
          </ac:spMkLst>
        </pc:spChg>
        <pc:spChg chg="add mod">
          <ac:chgData name="T" userId="3f9d47f476fa9d03" providerId="LiveId" clId="{D9081E18-BD06-459C-8C5D-FDE7FBBB17DA}" dt="2023-04-12T08:03:46.561" v="289" actId="1076"/>
          <ac:spMkLst>
            <pc:docMk/>
            <pc:sldMk cId="4205679958" sldId="299"/>
            <ac:spMk id="16" creationId="{CE41F46D-FE3D-65AC-6683-93F6BDE4087A}"/>
          </ac:spMkLst>
        </pc:spChg>
        <pc:spChg chg="add mod">
          <ac:chgData name="T" userId="3f9d47f476fa9d03" providerId="LiveId" clId="{D9081E18-BD06-459C-8C5D-FDE7FBBB17DA}" dt="2023-04-12T08:04:02.154" v="330" actId="12789"/>
          <ac:spMkLst>
            <pc:docMk/>
            <pc:sldMk cId="4205679958" sldId="299"/>
            <ac:spMk id="17" creationId="{C86BD075-443E-6A02-8572-9D1E33F32FD0}"/>
          </ac:spMkLst>
        </pc:spChg>
        <pc:grpChg chg="add del mod">
          <ac:chgData name="T" userId="3f9d47f476fa9d03" providerId="LiveId" clId="{D9081E18-BD06-459C-8C5D-FDE7FBBB17DA}" dt="2023-04-12T08:02:37.638" v="246" actId="165"/>
          <ac:grpSpMkLst>
            <pc:docMk/>
            <pc:sldMk cId="4205679958" sldId="299"/>
            <ac:grpSpMk id="14" creationId="{E6C5D516-AE77-73E1-D0CD-84232DC39593}"/>
          </ac:grpSpMkLst>
        </pc:grpChg>
        <pc:grpChg chg="add del mod">
          <ac:chgData name="T" userId="3f9d47f476fa9d03" providerId="LiveId" clId="{D9081E18-BD06-459C-8C5D-FDE7FBBB17DA}" dt="2023-04-12T08:03:26.885" v="273" actId="165"/>
          <ac:grpSpMkLst>
            <pc:docMk/>
            <pc:sldMk cId="4205679958" sldId="299"/>
            <ac:grpSpMk id="15" creationId="{7B50771A-F385-6E70-A1FB-4F01BB8994F6}"/>
          </ac:grpSpMkLst>
        </pc:grpChg>
        <pc:picChg chg="add mod ord modCrop">
          <ac:chgData name="T" userId="3f9d47f476fa9d03" providerId="LiveId" clId="{D9081E18-BD06-459C-8C5D-FDE7FBBB17DA}" dt="2023-04-12T08:03:21.078" v="266" actId="1076"/>
          <ac:picMkLst>
            <pc:docMk/>
            <pc:sldMk cId="4205679958" sldId="299"/>
            <ac:picMk id="4" creationId="{568E274F-F0D0-A6E0-F099-7EF1EF6BC24C}"/>
          </ac:picMkLst>
        </pc:picChg>
        <pc:picChg chg="del">
          <ac:chgData name="T" userId="3f9d47f476fa9d03" providerId="LiveId" clId="{D9081E18-BD06-459C-8C5D-FDE7FBBB17DA}" dt="2023-04-12T07:55:36.553" v="29" actId="478"/>
          <ac:picMkLst>
            <pc:docMk/>
            <pc:sldMk cId="4205679958" sldId="299"/>
            <ac:picMk id="5" creationId="{E8A5486B-3EBD-E4CE-F2A3-3D7436533F11}"/>
          </ac:picMkLst>
        </pc:picChg>
      </pc:sldChg>
      <pc:sldChg chg="addSp delSp modSp add mod">
        <pc:chgData name="T" userId="3f9d47f476fa9d03" providerId="LiveId" clId="{D9081E18-BD06-459C-8C5D-FDE7FBBB17DA}" dt="2023-04-12T08:11:06.258" v="559" actId="404"/>
        <pc:sldMkLst>
          <pc:docMk/>
          <pc:sldMk cId="3060594875" sldId="300"/>
        </pc:sldMkLst>
        <pc:spChg chg="add mod topLvl">
          <ac:chgData name="T" userId="3f9d47f476fa9d03" providerId="LiveId" clId="{D9081E18-BD06-459C-8C5D-FDE7FBBB17DA}" dt="2023-04-12T08:10:31.023" v="551" actId="207"/>
          <ac:spMkLst>
            <pc:docMk/>
            <pc:sldMk cId="3060594875" sldId="300"/>
            <ac:spMk id="2" creationId="{617DBCF2-886B-60E7-6719-10C400DF29C7}"/>
          </ac:spMkLst>
        </pc:spChg>
        <pc:spChg chg="add mod topLvl">
          <ac:chgData name="T" userId="3f9d47f476fa9d03" providerId="LiveId" clId="{D9081E18-BD06-459C-8C5D-FDE7FBBB17DA}" dt="2023-04-12T08:11:06.258" v="559" actId="404"/>
          <ac:spMkLst>
            <pc:docMk/>
            <pc:sldMk cId="3060594875" sldId="300"/>
            <ac:spMk id="3" creationId="{46D9E8D5-8F5E-9880-E659-0FB6D31EA624}"/>
          </ac:spMkLst>
        </pc:spChg>
        <pc:spChg chg="add del mod topLvl">
          <ac:chgData name="T" userId="3f9d47f476fa9d03" providerId="LiveId" clId="{D9081E18-BD06-459C-8C5D-FDE7FBBB17DA}" dt="2023-04-12T08:10:44.722" v="553" actId="404"/>
          <ac:spMkLst>
            <pc:docMk/>
            <pc:sldMk cId="3060594875" sldId="300"/>
            <ac:spMk id="5" creationId="{905E5378-9668-6AAD-BD41-F1E1E9DB7FA0}"/>
          </ac:spMkLst>
        </pc:spChg>
        <pc:spChg chg="add mod topLvl">
          <ac:chgData name="T" userId="3f9d47f476fa9d03" providerId="LiveId" clId="{D9081E18-BD06-459C-8C5D-FDE7FBBB17DA}" dt="2023-04-12T08:10:31.023" v="551" actId="207"/>
          <ac:spMkLst>
            <pc:docMk/>
            <pc:sldMk cId="3060594875" sldId="300"/>
            <ac:spMk id="6" creationId="{6368890D-F132-5CFD-B35F-B25D295514CE}"/>
          </ac:spMkLst>
        </pc:spChg>
        <pc:spChg chg="add mod topLvl">
          <ac:chgData name="T" userId="3f9d47f476fa9d03" providerId="LiveId" clId="{D9081E18-BD06-459C-8C5D-FDE7FBBB17DA}" dt="2023-04-12T08:11:06.258" v="559" actId="404"/>
          <ac:spMkLst>
            <pc:docMk/>
            <pc:sldMk cId="3060594875" sldId="300"/>
            <ac:spMk id="7" creationId="{B4BCB2F0-AC12-36ED-020E-8CCBD379B069}"/>
          </ac:spMkLst>
        </pc:spChg>
        <pc:spChg chg="add mod topLvl">
          <ac:chgData name="T" userId="3f9d47f476fa9d03" providerId="LiveId" clId="{D9081E18-BD06-459C-8C5D-FDE7FBBB17DA}" dt="2023-04-12T08:10:44.722" v="553" actId="404"/>
          <ac:spMkLst>
            <pc:docMk/>
            <pc:sldMk cId="3060594875" sldId="300"/>
            <ac:spMk id="8" creationId="{EF308856-801B-5B70-CA22-0E0A71F50044}"/>
          </ac:spMkLst>
        </pc:spChg>
        <pc:spChg chg="add mod topLvl">
          <ac:chgData name="T" userId="3f9d47f476fa9d03" providerId="LiveId" clId="{D9081E18-BD06-459C-8C5D-FDE7FBBB17DA}" dt="2023-04-12T08:10:31.023" v="551" actId="207"/>
          <ac:spMkLst>
            <pc:docMk/>
            <pc:sldMk cId="3060594875" sldId="300"/>
            <ac:spMk id="9" creationId="{3DCD7CF5-851F-64BD-7880-73501FE6AE27}"/>
          </ac:spMkLst>
        </pc:spChg>
        <pc:spChg chg="mod">
          <ac:chgData name="T" userId="3f9d47f476fa9d03" providerId="LiveId" clId="{D9081E18-BD06-459C-8C5D-FDE7FBBB17DA}" dt="2023-04-12T08:10:24.981" v="473" actId="1037"/>
          <ac:spMkLst>
            <pc:docMk/>
            <pc:sldMk cId="3060594875" sldId="300"/>
            <ac:spMk id="10" creationId="{F30940E5-80BD-D5A4-2410-E1163A7F96A9}"/>
          </ac:spMkLst>
        </pc:spChg>
        <pc:spChg chg="add mod topLvl">
          <ac:chgData name="T" userId="3f9d47f476fa9d03" providerId="LiveId" clId="{D9081E18-BD06-459C-8C5D-FDE7FBBB17DA}" dt="2023-04-12T08:11:06.258" v="559" actId="404"/>
          <ac:spMkLst>
            <pc:docMk/>
            <pc:sldMk cId="3060594875" sldId="300"/>
            <ac:spMk id="11" creationId="{CF512408-5A23-B300-3E04-6E717C2F5798}"/>
          </ac:spMkLst>
        </pc:spChg>
        <pc:spChg chg="del">
          <ac:chgData name="T" userId="3f9d47f476fa9d03" providerId="LiveId" clId="{D9081E18-BD06-459C-8C5D-FDE7FBBB17DA}" dt="2023-04-12T08:06:09.281" v="338" actId="478"/>
          <ac:spMkLst>
            <pc:docMk/>
            <pc:sldMk cId="3060594875" sldId="300"/>
            <ac:spMk id="12" creationId="{ABC56596-CA11-832A-49EC-8907E3A10782}"/>
          </ac:spMkLst>
        </pc:spChg>
        <pc:spChg chg="del">
          <ac:chgData name="T" userId="3f9d47f476fa9d03" providerId="LiveId" clId="{D9081E18-BD06-459C-8C5D-FDE7FBBB17DA}" dt="2023-04-12T08:06:05.977" v="336" actId="478"/>
          <ac:spMkLst>
            <pc:docMk/>
            <pc:sldMk cId="3060594875" sldId="300"/>
            <ac:spMk id="13" creationId="{61B872CC-E120-E80F-DF2C-F05428F64951}"/>
          </ac:spMkLst>
        </pc:spChg>
        <pc:spChg chg="add mod topLvl">
          <ac:chgData name="T" userId="3f9d47f476fa9d03" providerId="LiveId" clId="{D9081E18-BD06-459C-8C5D-FDE7FBBB17DA}" dt="2023-04-12T08:10:44.722" v="553" actId="404"/>
          <ac:spMkLst>
            <pc:docMk/>
            <pc:sldMk cId="3060594875" sldId="300"/>
            <ac:spMk id="14" creationId="{9CA59D7C-0415-6B3C-3C94-7CF98563BD10}"/>
          </ac:spMkLst>
        </pc:spChg>
        <pc:spChg chg="add mod topLvl">
          <ac:chgData name="T" userId="3f9d47f476fa9d03" providerId="LiveId" clId="{D9081E18-BD06-459C-8C5D-FDE7FBBB17DA}" dt="2023-04-12T08:10:31.023" v="551" actId="207"/>
          <ac:spMkLst>
            <pc:docMk/>
            <pc:sldMk cId="3060594875" sldId="300"/>
            <ac:spMk id="15" creationId="{AC69831D-4DA6-F3A0-4ABD-3B812A8A60CF}"/>
          </ac:spMkLst>
        </pc:spChg>
        <pc:spChg chg="del">
          <ac:chgData name="T" userId="3f9d47f476fa9d03" providerId="LiveId" clId="{D9081E18-BD06-459C-8C5D-FDE7FBBB17DA}" dt="2023-04-12T08:06:03.665" v="335" actId="478"/>
          <ac:spMkLst>
            <pc:docMk/>
            <pc:sldMk cId="3060594875" sldId="300"/>
            <ac:spMk id="16" creationId="{CE41F46D-FE3D-65AC-6683-93F6BDE4087A}"/>
          </ac:spMkLst>
        </pc:spChg>
        <pc:spChg chg="del mod">
          <ac:chgData name="T" userId="3f9d47f476fa9d03" providerId="LiveId" clId="{D9081E18-BD06-459C-8C5D-FDE7FBBB17DA}" dt="2023-04-12T08:06:02.121" v="334" actId="478"/>
          <ac:spMkLst>
            <pc:docMk/>
            <pc:sldMk cId="3060594875" sldId="300"/>
            <ac:spMk id="17" creationId="{C86BD075-443E-6A02-8572-9D1E33F32FD0}"/>
          </ac:spMkLst>
        </pc:spChg>
        <pc:spChg chg="add mod topLvl">
          <ac:chgData name="T" userId="3f9d47f476fa9d03" providerId="LiveId" clId="{D9081E18-BD06-459C-8C5D-FDE7FBBB17DA}" dt="2023-04-12T08:11:06.258" v="559" actId="404"/>
          <ac:spMkLst>
            <pc:docMk/>
            <pc:sldMk cId="3060594875" sldId="300"/>
            <ac:spMk id="18" creationId="{66547AE1-9461-5014-4842-A17852B358A9}"/>
          </ac:spMkLst>
        </pc:spChg>
        <pc:spChg chg="add mod topLvl">
          <ac:chgData name="T" userId="3f9d47f476fa9d03" providerId="LiveId" clId="{D9081E18-BD06-459C-8C5D-FDE7FBBB17DA}" dt="2023-04-12T08:10:44.722" v="553" actId="404"/>
          <ac:spMkLst>
            <pc:docMk/>
            <pc:sldMk cId="3060594875" sldId="300"/>
            <ac:spMk id="19" creationId="{603A4E3D-5DAE-4EA7-ECF0-DB05F1D6E61A}"/>
          </ac:spMkLst>
        </pc:spChg>
        <pc:grpChg chg="add del mod">
          <ac:chgData name="T" userId="3f9d47f476fa9d03" providerId="LiveId" clId="{D9081E18-BD06-459C-8C5D-FDE7FBBB17DA}" dt="2023-04-12T08:10:20.080" v="467" actId="165"/>
          <ac:grpSpMkLst>
            <pc:docMk/>
            <pc:sldMk cId="3060594875" sldId="300"/>
            <ac:grpSpMk id="20" creationId="{B5FBAD52-499A-5438-3483-1C0E5E73E4A4}"/>
          </ac:grpSpMkLst>
        </pc:grpChg>
        <pc:picChg chg="del">
          <ac:chgData name="T" userId="3f9d47f476fa9d03" providerId="LiveId" clId="{D9081E18-BD06-459C-8C5D-FDE7FBBB17DA}" dt="2023-04-12T08:06:00.489" v="332" actId="478"/>
          <ac:picMkLst>
            <pc:docMk/>
            <pc:sldMk cId="3060594875" sldId="300"/>
            <ac:picMk id="4" creationId="{568E274F-F0D0-A6E0-F099-7EF1EF6BC24C}"/>
          </ac:picMkLst>
        </pc:picChg>
      </pc:sldChg>
      <pc:sldChg chg="addSp delSp modSp add mod">
        <pc:chgData name="T" userId="3f9d47f476fa9d03" providerId="LiveId" clId="{D9081E18-BD06-459C-8C5D-FDE7FBBB17DA}" dt="2023-04-12T08:12:43.867" v="616" actId="20577"/>
        <pc:sldMkLst>
          <pc:docMk/>
          <pc:sldMk cId="652772215" sldId="301"/>
        </pc:sldMkLst>
        <pc:spChg chg="mod topLvl">
          <ac:chgData name="T" userId="3f9d47f476fa9d03" providerId="LiveId" clId="{D9081E18-BD06-459C-8C5D-FDE7FBBB17DA}" dt="2023-04-12T08:12:30.386" v="609" actId="12788"/>
          <ac:spMkLst>
            <pc:docMk/>
            <pc:sldMk cId="652772215" sldId="301"/>
            <ac:spMk id="2" creationId="{617DBCF2-886B-60E7-6719-10C400DF29C7}"/>
          </ac:spMkLst>
        </pc:spChg>
        <pc:spChg chg="del">
          <ac:chgData name="T" userId="3f9d47f476fa9d03" providerId="LiveId" clId="{D9081E18-BD06-459C-8C5D-FDE7FBBB17DA}" dt="2023-04-12T08:11:20.452" v="562" actId="478"/>
          <ac:spMkLst>
            <pc:docMk/>
            <pc:sldMk cId="652772215" sldId="301"/>
            <ac:spMk id="3" creationId="{46D9E8D5-8F5E-9880-E659-0FB6D31EA624}"/>
          </ac:spMkLst>
        </pc:spChg>
        <pc:spChg chg="mod topLvl">
          <ac:chgData name="T" userId="3f9d47f476fa9d03" providerId="LiveId" clId="{D9081E18-BD06-459C-8C5D-FDE7FBBB17DA}" dt="2023-04-12T08:12:34.658" v="614" actId="1036"/>
          <ac:spMkLst>
            <pc:docMk/>
            <pc:sldMk cId="652772215" sldId="301"/>
            <ac:spMk id="5" creationId="{905E5378-9668-6AAD-BD41-F1E1E9DB7FA0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6" creationId="{6368890D-F132-5CFD-B35F-B25D295514CE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7" creationId="{B4BCB2F0-AC12-36ED-020E-8CCBD379B069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8" creationId="{EF308856-801B-5B70-CA22-0E0A71F50044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9" creationId="{3DCD7CF5-851F-64BD-7880-73501FE6AE27}"/>
          </ac:spMkLst>
        </pc:spChg>
        <pc:spChg chg="mod ord topLvl">
          <ac:chgData name="T" userId="3f9d47f476fa9d03" providerId="LiveId" clId="{D9081E18-BD06-459C-8C5D-FDE7FBBB17DA}" dt="2023-04-12T08:12:43.867" v="616" actId="20577"/>
          <ac:spMkLst>
            <pc:docMk/>
            <pc:sldMk cId="652772215" sldId="301"/>
            <ac:spMk id="10" creationId="{F30940E5-80BD-D5A4-2410-E1163A7F96A9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11" creationId="{CF512408-5A23-B300-3E04-6E717C2F5798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14" creationId="{9CA59D7C-0415-6B3C-3C94-7CF98563BD10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15" creationId="{AC69831D-4DA6-F3A0-4ABD-3B812A8A60CF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18" creationId="{66547AE1-9461-5014-4842-A17852B358A9}"/>
          </ac:spMkLst>
        </pc:spChg>
        <pc:spChg chg="del">
          <ac:chgData name="T" userId="3f9d47f476fa9d03" providerId="LiveId" clId="{D9081E18-BD06-459C-8C5D-FDE7FBBB17DA}" dt="2023-04-12T08:11:19.596" v="561" actId="478"/>
          <ac:spMkLst>
            <pc:docMk/>
            <pc:sldMk cId="652772215" sldId="301"/>
            <ac:spMk id="19" creationId="{603A4E3D-5DAE-4EA7-ECF0-DB05F1D6E61A}"/>
          </ac:spMkLst>
        </pc:spChg>
        <pc:grpChg chg="add del mod">
          <ac:chgData name="T" userId="3f9d47f476fa9d03" providerId="LiveId" clId="{D9081E18-BD06-459C-8C5D-FDE7FBBB17DA}" dt="2023-04-12T08:12:25.662" v="607" actId="165"/>
          <ac:grpSpMkLst>
            <pc:docMk/>
            <pc:sldMk cId="652772215" sldId="301"/>
            <ac:grpSpMk id="4" creationId="{2E368E51-6274-A8F2-3AD5-DFCEAD8E14BF}"/>
          </ac:grpSpMkLst>
        </pc:grpChg>
      </pc:sldChg>
      <pc:sldChg chg="addSp delSp modSp add mod">
        <pc:chgData name="T" userId="3f9d47f476fa9d03" providerId="LiveId" clId="{D9081E18-BD06-459C-8C5D-FDE7FBBB17DA}" dt="2023-04-12T08:20:28.236" v="873" actId="1076"/>
        <pc:sldMkLst>
          <pc:docMk/>
          <pc:sldMk cId="544163048" sldId="302"/>
        </pc:sldMkLst>
        <pc:spChg chg="add del mod">
          <ac:chgData name="T" userId="3f9d47f476fa9d03" providerId="LiveId" clId="{D9081E18-BD06-459C-8C5D-FDE7FBBB17DA}" dt="2023-04-12T08:14:30.826" v="648"/>
          <ac:spMkLst>
            <pc:docMk/>
            <pc:sldMk cId="544163048" sldId="302"/>
            <ac:spMk id="3" creationId="{DC6857E5-85F4-0517-FDE2-CBE7E1B1B172}"/>
          </ac:spMkLst>
        </pc:spChg>
        <pc:spChg chg="add mod">
          <ac:chgData name="T" userId="3f9d47f476fa9d03" providerId="LiveId" clId="{D9081E18-BD06-459C-8C5D-FDE7FBBB17DA}" dt="2023-04-12T08:17:06.217" v="766" actId="14100"/>
          <ac:spMkLst>
            <pc:docMk/>
            <pc:sldMk cId="544163048" sldId="302"/>
            <ac:spMk id="7" creationId="{4B94B98C-7C95-8782-9749-90DBA77409A2}"/>
          </ac:spMkLst>
        </pc:spChg>
        <pc:spChg chg="add mod">
          <ac:chgData name="T" userId="3f9d47f476fa9d03" providerId="LiveId" clId="{D9081E18-BD06-459C-8C5D-FDE7FBBB17DA}" dt="2023-04-12T08:16:41.655" v="760" actId="1076"/>
          <ac:spMkLst>
            <pc:docMk/>
            <pc:sldMk cId="544163048" sldId="302"/>
            <ac:spMk id="8" creationId="{D0C9A6BE-4B69-E895-0F89-773B6E6F61C0}"/>
          </ac:spMkLst>
        </pc:spChg>
        <pc:spChg chg="add mod">
          <ac:chgData name="T" userId="3f9d47f476fa9d03" providerId="LiveId" clId="{D9081E18-BD06-459C-8C5D-FDE7FBBB17DA}" dt="2023-04-12T08:18:32.866" v="796" actId="1076"/>
          <ac:spMkLst>
            <pc:docMk/>
            <pc:sldMk cId="544163048" sldId="302"/>
            <ac:spMk id="9" creationId="{9817048E-36B5-A9E0-4BB7-EF649CE2B470}"/>
          </ac:spMkLst>
        </pc:spChg>
        <pc:spChg chg="mod">
          <ac:chgData name="T" userId="3f9d47f476fa9d03" providerId="LiveId" clId="{D9081E18-BD06-459C-8C5D-FDE7FBBB17DA}" dt="2023-04-12T08:13:54.146" v="640" actId="1036"/>
          <ac:spMkLst>
            <pc:docMk/>
            <pc:sldMk cId="544163048" sldId="302"/>
            <ac:spMk id="10" creationId="{F30940E5-80BD-D5A4-2410-E1163A7F96A9}"/>
          </ac:spMkLst>
        </pc:spChg>
        <pc:spChg chg="add mod">
          <ac:chgData name="T" userId="3f9d47f476fa9d03" providerId="LiveId" clId="{D9081E18-BD06-459C-8C5D-FDE7FBBB17DA}" dt="2023-04-12T08:18:32.866" v="796" actId="1076"/>
          <ac:spMkLst>
            <pc:docMk/>
            <pc:sldMk cId="544163048" sldId="302"/>
            <ac:spMk id="11" creationId="{4A43BD49-F514-5FD8-8AAB-D6A9D4BE207A}"/>
          </ac:spMkLst>
        </pc:spChg>
        <pc:spChg chg="add mod">
          <ac:chgData name="T" userId="3f9d47f476fa9d03" providerId="LiveId" clId="{D9081E18-BD06-459C-8C5D-FDE7FBBB17DA}" dt="2023-04-12T08:20:28.236" v="873" actId="1076"/>
          <ac:spMkLst>
            <pc:docMk/>
            <pc:sldMk cId="544163048" sldId="302"/>
            <ac:spMk id="12" creationId="{8966D9AE-E37D-7077-469D-7C60CACDD7B8}"/>
          </ac:spMkLst>
        </pc:spChg>
        <pc:spChg chg="add mod">
          <ac:chgData name="T" userId="3f9d47f476fa9d03" providerId="LiveId" clId="{D9081E18-BD06-459C-8C5D-FDE7FBBB17DA}" dt="2023-04-12T08:20:28.236" v="873" actId="1076"/>
          <ac:spMkLst>
            <pc:docMk/>
            <pc:sldMk cId="544163048" sldId="302"/>
            <ac:spMk id="13" creationId="{1D4C4122-542B-F983-D74D-2C35BA20E0B7}"/>
          </ac:spMkLst>
        </pc:spChg>
        <pc:spChg chg="add mod">
          <ac:chgData name="T" userId="3f9d47f476fa9d03" providerId="LiveId" clId="{D9081E18-BD06-459C-8C5D-FDE7FBBB17DA}" dt="2023-04-12T08:20:28.236" v="873" actId="1076"/>
          <ac:spMkLst>
            <pc:docMk/>
            <pc:sldMk cId="544163048" sldId="302"/>
            <ac:spMk id="14" creationId="{6577C185-4F8A-F926-01F9-ED8552FE09A5}"/>
          </ac:spMkLst>
        </pc:spChg>
        <pc:spChg chg="add mod">
          <ac:chgData name="T" userId="3f9d47f476fa9d03" providerId="LiveId" clId="{D9081E18-BD06-459C-8C5D-FDE7FBBB17DA}" dt="2023-04-12T08:20:28.236" v="873" actId="1076"/>
          <ac:spMkLst>
            <pc:docMk/>
            <pc:sldMk cId="544163048" sldId="302"/>
            <ac:spMk id="21" creationId="{2119CCB0-D8BC-7099-022E-9B0305DD2151}"/>
          </ac:spMkLst>
        </pc:spChg>
        <pc:spChg chg="add mod">
          <ac:chgData name="T" userId="3f9d47f476fa9d03" providerId="LiveId" clId="{D9081E18-BD06-459C-8C5D-FDE7FBBB17DA}" dt="2023-04-12T08:20:28.236" v="873" actId="1076"/>
          <ac:spMkLst>
            <pc:docMk/>
            <pc:sldMk cId="544163048" sldId="302"/>
            <ac:spMk id="22" creationId="{5C4662B6-5592-B624-0CD9-5065409AAE9F}"/>
          </ac:spMkLst>
        </pc:spChg>
        <pc:spChg chg="add mod">
          <ac:chgData name="T" userId="3f9d47f476fa9d03" providerId="LiveId" clId="{D9081E18-BD06-459C-8C5D-FDE7FBBB17DA}" dt="2023-04-12T08:20:28.236" v="873" actId="1076"/>
          <ac:spMkLst>
            <pc:docMk/>
            <pc:sldMk cId="544163048" sldId="302"/>
            <ac:spMk id="23" creationId="{D2E55FC2-49C7-3D75-D4FD-FEEAEA02F2AF}"/>
          </ac:spMkLst>
        </pc:spChg>
        <pc:picChg chg="mod">
          <ac:chgData name="T" userId="3f9d47f476fa9d03" providerId="LiveId" clId="{D9081E18-BD06-459C-8C5D-FDE7FBBB17DA}" dt="2023-04-12T08:16:20.696" v="751" actId="1076"/>
          <ac:picMkLst>
            <pc:docMk/>
            <pc:sldMk cId="544163048" sldId="302"/>
            <ac:picMk id="4" creationId="{DC8660EB-97E1-ADBB-E5F5-EE37962C6BD1}"/>
          </ac:picMkLst>
        </pc:picChg>
        <pc:picChg chg="add del mod">
          <ac:chgData name="T" userId="3f9d47f476fa9d03" providerId="LiveId" clId="{D9081E18-BD06-459C-8C5D-FDE7FBBB17DA}" dt="2023-04-12T08:14:40.808" v="652" actId="478"/>
          <ac:picMkLst>
            <pc:docMk/>
            <pc:sldMk cId="544163048" sldId="302"/>
            <ac:picMk id="6" creationId="{F1A5DDD2-12FF-4F9C-A19D-3B79A0185C14}"/>
          </ac:picMkLst>
        </pc:picChg>
        <pc:picChg chg="add mod">
          <ac:chgData name="T" userId="3f9d47f476fa9d03" providerId="LiveId" clId="{D9081E18-BD06-459C-8C5D-FDE7FBBB17DA}" dt="2023-04-12T08:20:28.236" v="873" actId="1076"/>
          <ac:picMkLst>
            <pc:docMk/>
            <pc:sldMk cId="544163048" sldId="302"/>
            <ac:picMk id="16" creationId="{AFE7FA29-9730-64D4-CAB7-2FCB6BABA097}"/>
          </ac:picMkLst>
        </pc:picChg>
        <pc:picChg chg="add mod">
          <ac:chgData name="T" userId="3f9d47f476fa9d03" providerId="LiveId" clId="{D9081E18-BD06-459C-8C5D-FDE7FBBB17DA}" dt="2023-04-12T08:20:28.236" v="873" actId="1076"/>
          <ac:picMkLst>
            <pc:docMk/>
            <pc:sldMk cId="544163048" sldId="302"/>
            <ac:picMk id="18" creationId="{9057FC3E-0D73-800C-F95C-F391A853D504}"/>
          </ac:picMkLst>
        </pc:picChg>
        <pc:picChg chg="add mod">
          <ac:chgData name="T" userId="3f9d47f476fa9d03" providerId="LiveId" clId="{D9081E18-BD06-459C-8C5D-FDE7FBBB17DA}" dt="2023-04-12T08:20:28.236" v="873" actId="1076"/>
          <ac:picMkLst>
            <pc:docMk/>
            <pc:sldMk cId="544163048" sldId="302"/>
            <ac:picMk id="20" creationId="{82E0D6D6-EE82-215F-A3BC-6DB0E322A0A2}"/>
          </ac:picMkLst>
        </pc:picChg>
        <pc:picChg chg="add del mod">
          <ac:chgData name="T" userId="3f9d47f476fa9d03" providerId="LiveId" clId="{D9081E18-BD06-459C-8C5D-FDE7FBBB17DA}" dt="2023-04-12T08:14:30.826" v="648"/>
          <ac:picMkLst>
            <pc:docMk/>
            <pc:sldMk cId="544163048" sldId="302"/>
            <ac:picMk id="1026" creationId="{0E87662C-BC35-F273-16FA-3EB052264E03}"/>
          </ac:picMkLst>
        </pc:picChg>
      </pc:sldChg>
      <pc:sldChg chg="addSp delSp modSp add mod">
        <pc:chgData name="T" userId="3f9d47f476fa9d03" providerId="LiveId" clId="{D9081E18-BD06-459C-8C5D-FDE7FBBB17DA}" dt="2023-04-12T08:22:42.348" v="1075"/>
        <pc:sldMkLst>
          <pc:docMk/>
          <pc:sldMk cId="2712116902" sldId="303"/>
        </pc:sldMkLst>
        <pc:spChg chg="mod topLvl">
          <ac:chgData name="T" userId="3f9d47f476fa9d03" providerId="LiveId" clId="{D9081E18-BD06-459C-8C5D-FDE7FBBB17DA}" dt="2023-04-12T08:22:29.702" v="1068" actId="165"/>
          <ac:spMkLst>
            <pc:docMk/>
            <pc:sldMk cId="2712116902" sldId="303"/>
            <ac:spMk id="2" creationId="{617DBCF2-886B-60E7-6719-10C400DF29C7}"/>
          </ac:spMkLst>
        </pc:spChg>
        <pc:spChg chg="add mod topLvl">
          <ac:chgData name="T" userId="3f9d47f476fa9d03" providerId="LiveId" clId="{D9081E18-BD06-459C-8C5D-FDE7FBBB17DA}" dt="2023-04-12T08:22:40.039" v="1072"/>
          <ac:spMkLst>
            <pc:docMk/>
            <pc:sldMk cId="2712116902" sldId="303"/>
            <ac:spMk id="3" creationId="{00BF1109-083C-130D-A63D-0102526C90FB}"/>
          </ac:spMkLst>
        </pc:spChg>
        <pc:spChg chg="mod topLvl">
          <ac:chgData name="T" userId="3f9d47f476fa9d03" providerId="LiveId" clId="{D9081E18-BD06-459C-8C5D-FDE7FBBB17DA}" dt="2023-04-12T08:22:29.702" v="1068" actId="165"/>
          <ac:spMkLst>
            <pc:docMk/>
            <pc:sldMk cId="2712116902" sldId="303"/>
            <ac:spMk id="5" creationId="{905E5378-9668-6AAD-BD41-F1E1E9DB7FA0}"/>
          </ac:spMkLst>
        </pc:spChg>
        <pc:spChg chg="add mod topLvl">
          <ac:chgData name="T" userId="3f9d47f476fa9d03" providerId="LiveId" clId="{D9081E18-BD06-459C-8C5D-FDE7FBBB17DA}" dt="2023-04-12T08:22:29.702" v="1068" actId="165"/>
          <ac:spMkLst>
            <pc:docMk/>
            <pc:sldMk cId="2712116902" sldId="303"/>
            <ac:spMk id="6" creationId="{BA5E7905-77B1-920F-1E29-4DF5F74C9166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7" creationId="{4B94B98C-7C95-8782-9749-90DBA77409A2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8" creationId="{D0C9A6BE-4B69-E895-0F89-773B6E6F61C0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9" creationId="{9817048E-36B5-A9E0-4BB7-EF649CE2B470}"/>
          </ac:spMkLst>
        </pc:spChg>
        <pc:spChg chg="mod topLvl">
          <ac:chgData name="T" userId="3f9d47f476fa9d03" providerId="LiveId" clId="{D9081E18-BD06-459C-8C5D-FDE7FBBB17DA}" dt="2023-04-12T08:22:34.093" v="1069" actId="404"/>
          <ac:spMkLst>
            <pc:docMk/>
            <pc:sldMk cId="2712116902" sldId="303"/>
            <ac:spMk id="10" creationId="{F30940E5-80BD-D5A4-2410-E1163A7F96A9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11" creationId="{4A43BD49-F514-5FD8-8AAB-D6A9D4BE207A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12" creationId="{8966D9AE-E37D-7077-469D-7C60CACDD7B8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13" creationId="{1D4C4122-542B-F983-D74D-2C35BA20E0B7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14" creationId="{6577C185-4F8A-F926-01F9-ED8552FE09A5}"/>
          </ac:spMkLst>
        </pc:spChg>
        <pc:spChg chg="add mod topLvl">
          <ac:chgData name="T" userId="3f9d47f476fa9d03" providerId="LiveId" clId="{D9081E18-BD06-459C-8C5D-FDE7FBBB17DA}" dt="2023-04-12T08:22:29.702" v="1068" actId="165"/>
          <ac:spMkLst>
            <pc:docMk/>
            <pc:sldMk cId="2712116902" sldId="303"/>
            <ac:spMk id="15" creationId="{998F446C-ADC5-9664-EF9B-C57D580405F2}"/>
          </ac:spMkLst>
        </pc:spChg>
        <pc:spChg chg="add mod topLvl">
          <ac:chgData name="T" userId="3f9d47f476fa9d03" providerId="LiveId" clId="{D9081E18-BD06-459C-8C5D-FDE7FBBB17DA}" dt="2023-04-12T08:22:42.348" v="1075"/>
          <ac:spMkLst>
            <pc:docMk/>
            <pc:sldMk cId="2712116902" sldId="303"/>
            <ac:spMk id="17" creationId="{AD5876B6-DBFD-A50C-3A15-B27C54CE35BB}"/>
          </ac:spMkLst>
        </pc:spChg>
        <pc:spChg chg="add mod topLvl">
          <ac:chgData name="T" userId="3f9d47f476fa9d03" providerId="LiveId" clId="{D9081E18-BD06-459C-8C5D-FDE7FBBB17DA}" dt="2023-04-12T08:22:29.702" v="1068" actId="165"/>
          <ac:spMkLst>
            <pc:docMk/>
            <pc:sldMk cId="2712116902" sldId="303"/>
            <ac:spMk id="19" creationId="{3EDD7DE7-B611-EEF1-4FB2-C18C2406F1AA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21" creationId="{2119CCB0-D8BC-7099-022E-9B0305DD2151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22" creationId="{5C4662B6-5592-B624-0CD9-5065409AAE9F}"/>
          </ac:spMkLst>
        </pc:spChg>
        <pc:spChg chg="del">
          <ac:chgData name="T" userId="3f9d47f476fa9d03" providerId="LiveId" clId="{D9081E18-BD06-459C-8C5D-FDE7FBBB17DA}" dt="2023-04-12T08:20:39.820" v="875" actId="478"/>
          <ac:spMkLst>
            <pc:docMk/>
            <pc:sldMk cId="2712116902" sldId="303"/>
            <ac:spMk id="23" creationId="{D2E55FC2-49C7-3D75-D4FD-FEEAEA02F2AF}"/>
          </ac:spMkLst>
        </pc:spChg>
        <pc:spChg chg="add mod topLvl">
          <ac:chgData name="T" userId="3f9d47f476fa9d03" providerId="LiveId" clId="{D9081E18-BD06-459C-8C5D-FDE7FBBB17DA}" dt="2023-04-12T08:22:29.702" v="1068" actId="165"/>
          <ac:spMkLst>
            <pc:docMk/>
            <pc:sldMk cId="2712116902" sldId="303"/>
            <ac:spMk id="24" creationId="{59CF2B45-98F6-DBC7-49BE-D7FEBD6C4EAB}"/>
          </ac:spMkLst>
        </pc:spChg>
        <pc:grpChg chg="add del mod">
          <ac:chgData name="T" userId="3f9d47f476fa9d03" providerId="LiveId" clId="{D9081E18-BD06-459C-8C5D-FDE7FBBB17DA}" dt="2023-04-12T08:22:29.702" v="1068" actId="165"/>
          <ac:grpSpMkLst>
            <pc:docMk/>
            <pc:sldMk cId="2712116902" sldId="303"/>
            <ac:grpSpMk id="25" creationId="{D0733B19-D1AD-CD53-7A63-88E1E55C99A8}"/>
          </ac:grpSpMkLst>
        </pc:grpChg>
        <pc:picChg chg="del">
          <ac:chgData name="T" userId="3f9d47f476fa9d03" providerId="LiveId" clId="{D9081E18-BD06-459C-8C5D-FDE7FBBB17DA}" dt="2023-04-12T08:20:39.820" v="875" actId="478"/>
          <ac:picMkLst>
            <pc:docMk/>
            <pc:sldMk cId="2712116902" sldId="303"/>
            <ac:picMk id="4" creationId="{DC8660EB-97E1-ADBB-E5F5-EE37962C6BD1}"/>
          </ac:picMkLst>
        </pc:picChg>
        <pc:picChg chg="del">
          <ac:chgData name="T" userId="3f9d47f476fa9d03" providerId="LiveId" clId="{D9081E18-BD06-459C-8C5D-FDE7FBBB17DA}" dt="2023-04-12T08:20:39.820" v="875" actId="478"/>
          <ac:picMkLst>
            <pc:docMk/>
            <pc:sldMk cId="2712116902" sldId="303"/>
            <ac:picMk id="16" creationId="{AFE7FA29-9730-64D4-CAB7-2FCB6BABA097}"/>
          </ac:picMkLst>
        </pc:picChg>
        <pc:picChg chg="del">
          <ac:chgData name="T" userId="3f9d47f476fa9d03" providerId="LiveId" clId="{D9081E18-BD06-459C-8C5D-FDE7FBBB17DA}" dt="2023-04-12T08:20:39.820" v="875" actId="478"/>
          <ac:picMkLst>
            <pc:docMk/>
            <pc:sldMk cId="2712116902" sldId="303"/>
            <ac:picMk id="18" creationId="{9057FC3E-0D73-800C-F95C-F391A853D504}"/>
          </ac:picMkLst>
        </pc:picChg>
        <pc:picChg chg="del">
          <ac:chgData name="T" userId="3f9d47f476fa9d03" providerId="LiveId" clId="{D9081E18-BD06-459C-8C5D-FDE7FBBB17DA}" dt="2023-04-12T08:20:39.820" v="875" actId="478"/>
          <ac:picMkLst>
            <pc:docMk/>
            <pc:sldMk cId="2712116902" sldId="303"/>
            <ac:picMk id="20" creationId="{82E0D6D6-EE82-215F-A3BC-6DB0E322A0A2}"/>
          </ac:picMkLst>
        </pc:picChg>
        <pc:picChg chg="add mod">
          <ac:chgData name="T" userId="3f9d47f476fa9d03" providerId="LiveId" clId="{D9081E18-BD06-459C-8C5D-FDE7FBBB17DA}" dt="2023-04-12T08:21:15.657" v="882" actId="732"/>
          <ac:picMkLst>
            <pc:docMk/>
            <pc:sldMk cId="2712116902" sldId="303"/>
            <ac:picMk id="2050" creationId="{F8D15316-96E2-00BD-2D2B-6C2C3371E1FB}"/>
          </ac:picMkLst>
        </pc:picChg>
      </pc:sldChg>
      <pc:sldChg chg="addSp delSp modSp add mod ord">
        <pc:chgData name="T" userId="3f9d47f476fa9d03" providerId="LiveId" clId="{D9081E18-BD06-459C-8C5D-FDE7FBBB17DA}" dt="2023-04-12T08:27:07.092" v="1106" actId="14100"/>
        <pc:sldMkLst>
          <pc:docMk/>
          <pc:sldMk cId="2688537043" sldId="304"/>
        </pc:sldMkLst>
        <pc:spChg chg="mod">
          <ac:chgData name="T" userId="3f9d47f476fa9d03" providerId="LiveId" clId="{D9081E18-BD06-459C-8C5D-FDE7FBBB17DA}" dt="2023-04-12T08:27:07.092" v="1106" actId="14100"/>
          <ac:spMkLst>
            <pc:docMk/>
            <pc:sldMk cId="2688537043" sldId="304"/>
            <ac:spMk id="7" creationId="{4B94B98C-7C95-8782-9749-90DBA77409A2}"/>
          </ac:spMkLst>
        </pc:spChg>
        <pc:spChg chg="mod">
          <ac:chgData name="T" userId="3f9d47f476fa9d03" providerId="LiveId" clId="{D9081E18-BD06-459C-8C5D-FDE7FBBB17DA}" dt="2023-04-12T08:25:47.816" v="1090"/>
          <ac:spMkLst>
            <pc:docMk/>
            <pc:sldMk cId="2688537043" sldId="304"/>
            <ac:spMk id="8" creationId="{D0C9A6BE-4B69-E895-0F89-773B6E6F61C0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9" creationId="{9817048E-36B5-A9E0-4BB7-EF649CE2B470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11" creationId="{4A43BD49-F514-5FD8-8AAB-D6A9D4BE207A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12" creationId="{8966D9AE-E37D-7077-469D-7C60CACDD7B8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13" creationId="{1D4C4122-542B-F983-D74D-2C35BA20E0B7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14" creationId="{6577C185-4F8A-F926-01F9-ED8552FE09A5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21" creationId="{2119CCB0-D8BC-7099-022E-9B0305DD2151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22" creationId="{5C4662B6-5592-B624-0CD9-5065409AAE9F}"/>
          </ac:spMkLst>
        </pc:spChg>
        <pc:spChg chg="del">
          <ac:chgData name="T" userId="3f9d47f476fa9d03" providerId="LiveId" clId="{D9081E18-BD06-459C-8C5D-FDE7FBBB17DA}" dt="2023-04-12T08:25:35.672" v="1079" actId="478"/>
          <ac:spMkLst>
            <pc:docMk/>
            <pc:sldMk cId="2688537043" sldId="304"/>
            <ac:spMk id="23" creationId="{D2E55FC2-49C7-3D75-D4FD-FEEAEA02F2AF}"/>
          </ac:spMkLst>
        </pc:spChg>
        <pc:graphicFrameChg chg="add mod">
          <ac:chgData name="T" userId="3f9d47f476fa9d03" providerId="LiveId" clId="{D9081E18-BD06-459C-8C5D-FDE7FBBB17DA}" dt="2023-04-12T08:26:55.474" v="1105" actId="208"/>
          <ac:graphicFrameMkLst>
            <pc:docMk/>
            <pc:sldMk cId="2688537043" sldId="304"/>
            <ac:graphicFrameMk id="3" creationId="{18F17927-C60E-8A6B-193D-B14B7FCE34E8}"/>
          </ac:graphicFrameMkLst>
        </pc:graphicFrameChg>
        <pc:picChg chg="del">
          <ac:chgData name="T" userId="3f9d47f476fa9d03" providerId="LiveId" clId="{D9081E18-BD06-459C-8C5D-FDE7FBBB17DA}" dt="2023-04-12T08:25:36.919" v="1080" actId="478"/>
          <ac:picMkLst>
            <pc:docMk/>
            <pc:sldMk cId="2688537043" sldId="304"/>
            <ac:picMk id="4" creationId="{DC8660EB-97E1-ADBB-E5F5-EE37962C6BD1}"/>
          </ac:picMkLst>
        </pc:picChg>
        <pc:picChg chg="del">
          <ac:chgData name="T" userId="3f9d47f476fa9d03" providerId="LiveId" clId="{D9081E18-BD06-459C-8C5D-FDE7FBBB17DA}" dt="2023-04-12T08:25:35.672" v="1079" actId="478"/>
          <ac:picMkLst>
            <pc:docMk/>
            <pc:sldMk cId="2688537043" sldId="304"/>
            <ac:picMk id="16" creationId="{AFE7FA29-9730-64D4-CAB7-2FCB6BABA097}"/>
          </ac:picMkLst>
        </pc:picChg>
        <pc:picChg chg="del">
          <ac:chgData name="T" userId="3f9d47f476fa9d03" providerId="LiveId" clId="{D9081E18-BD06-459C-8C5D-FDE7FBBB17DA}" dt="2023-04-12T08:25:35.672" v="1079" actId="478"/>
          <ac:picMkLst>
            <pc:docMk/>
            <pc:sldMk cId="2688537043" sldId="304"/>
            <ac:picMk id="18" creationId="{9057FC3E-0D73-800C-F95C-F391A853D504}"/>
          </ac:picMkLst>
        </pc:picChg>
        <pc:picChg chg="del">
          <ac:chgData name="T" userId="3f9d47f476fa9d03" providerId="LiveId" clId="{D9081E18-BD06-459C-8C5D-FDE7FBBB17DA}" dt="2023-04-12T08:25:35.672" v="1079" actId="478"/>
          <ac:picMkLst>
            <pc:docMk/>
            <pc:sldMk cId="2688537043" sldId="304"/>
            <ac:picMk id="20" creationId="{82E0D6D6-EE82-215F-A3BC-6DB0E322A0A2}"/>
          </ac:picMkLst>
        </pc:picChg>
      </pc:sldChg>
      <pc:sldChg chg="addSp delSp modSp add mod ord">
        <pc:chgData name="T" userId="3f9d47f476fa9d03" providerId="LiveId" clId="{D9081E18-BD06-459C-8C5D-FDE7FBBB17DA}" dt="2023-04-12T08:51:57.097" v="1762" actId="20577"/>
        <pc:sldMkLst>
          <pc:docMk/>
          <pc:sldMk cId="2296623422" sldId="305"/>
        </pc:sldMkLst>
        <pc:spChg chg="mod">
          <ac:chgData name="T" userId="3f9d47f476fa9d03" providerId="LiveId" clId="{D9081E18-BD06-459C-8C5D-FDE7FBBB17DA}" dt="2023-04-12T08:51:57.097" v="1762" actId="20577"/>
          <ac:spMkLst>
            <pc:docMk/>
            <pc:sldMk cId="2296623422" sldId="305"/>
            <ac:spMk id="5" creationId="{905E5378-9668-6AAD-BD41-F1E1E9DB7FA0}"/>
          </ac:spMkLst>
        </pc:spChg>
        <pc:spChg chg="add del mod topLvl">
          <ac:chgData name="T" userId="3f9d47f476fa9d03" providerId="LiveId" clId="{D9081E18-BD06-459C-8C5D-FDE7FBBB17DA}" dt="2023-04-12T08:27:53.247" v="1153" actId="478"/>
          <ac:spMkLst>
            <pc:docMk/>
            <pc:sldMk cId="2296623422" sldId="305"/>
            <ac:spMk id="6" creationId="{446E0CE6-489E-EC98-D541-8870A8CDA7DC}"/>
          </ac:spMkLst>
        </pc:spChg>
        <pc:spChg chg="mod topLvl">
          <ac:chgData name="T" userId="3f9d47f476fa9d03" providerId="LiveId" clId="{D9081E18-BD06-459C-8C5D-FDE7FBBB17DA}" dt="2023-04-12T08:32:01.937" v="1293" actId="404"/>
          <ac:spMkLst>
            <pc:docMk/>
            <pc:sldMk cId="2296623422" sldId="305"/>
            <ac:spMk id="7" creationId="{4B94B98C-7C95-8782-9749-90DBA77409A2}"/>
          </ac:spMkLst>
        </pc:spChg>
        <pc:spChg chg="del mod">
          <ac:chgData name="T" userId="3f9d47f476fa9d03" providerId="LiveId" clId="{D9081E18-BD06-459C-8C5D-FDE7FBBB17DA}" dt="2023-04-12T08:28:55.894" v="1202" actId="478"/>
          <ac:spMkLst>
            <pc:docMk/>
            <pc:sldMk cId="2296623422" sldId="305"/>
            <ac:spMk id="8" creationId="{D0C9A6BE-4B69-E895-0F89-773B6E6F61C0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9" creationId="{9817048E-36B5-A9E0-4BB7-EF649CE2B470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11" creationId="{4A43BD49-F514-5FD8-8AAB-D6A9D4BE207A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12" creationId="{8966D9AE-E37D-7077-469D-7C60CACDD7B8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13" creationId="{1D4C4122-542B-F983-D74D-2C35BA20E0B7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14" creationId="{6577C185-4F8A-F926-01F9-ED8552FE09A5}"/>
          </ac:spMkLst>
        </pc:spChg>
        <pc:spChg chg="add del mod topLvl">
          <ac:chgData name="T" userId="3f9d47f476fa9d03" providerId="LiveId" clId="{D9081E18-BD06-459C-8C5D-FDE7FBBB17DA}" dt="2023-04-12T08:27:53.247" v="1153" actId="478"/>
          <ac:spMkLst>
            <pc:docMk/>
            <pc:sldMk cId="2296623422" sldId="305"/>
            <ac:spMk id="17" creationId="{65066B2D-BBEA-F919-89FD-8196544E27A4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21" creationId="{2119CCB0-D8BC-7099-022E-9B0305DD2151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22" creationId="{5C4662B6-5592-B624-0CD9-5065409AAE9F}"/>
          </ac:spMkLst>
        </pc:spChg>
        <pc:spChg chg="del">
          <ac:chgData name="T" userId="3f9d47f476fa9d03" providerId="LiveId" clId="{D9081E18-BD06-459C-8C5D-FDE7FBBB17DA}" dt="2023-04-12T08:27:12.879" v="1110" actId="478"/>
          <ac:spMkLst>
            <pc:docMk/>
            <pc:sldMk cId="2296623422" sldId="305"/>
            <ac:spMk id="23" creationId="{D2E55FC2-49C7-3D75-D4FD-FEEAEA02F2AF}"/>
          </ac:spMkLst>
        </pc:spChg>
        <pc:spChg chg="add del mod topLvl">
          <ac:chgData name="T" userId="3f9d47f476fa9d03" providerId="LiveId" clId="{D9081E18-BD06-459C-8C5D-FDE7FBBB17DA}" dt="2023-04-12T08:27:53.247" v="1153" actId="478"/>
          <ac:spMkLst>
            <pc:docMk/>
            <pc:sldMk cId="2296623422" sldId="305"/>
            <ac:spMk id="24" creationId="{9AD74979-1EE6-DB9B-D9E2-2E815CBE26C3}"/>
          </ac:spMkLst>
        </pc:spChg>
        <pc:spChg chg="mod">
          <ac:chgData name="T" userId="3f9d47f476fa9d03" providerId="LiveId" clId="{D9081E18-BD06-459C-8C5D-FDE7FBBB17DA}" dt="2023-04-12T08:28:08.809" v="1166"/>
          <ac:spMkLst>
            <pc:docMk/>
            <pc:sldMk cId="2296623422" sldId="305"/>
            <ac:spMk id="29" creationId="{654D8873-CE7D-0171-AEFA-8913AAF5C070}"/>
          </ac:spMkLst>
        </pc:spChg>
        <pc:spChg chg="mod">
          <ac:chgData name="T" userId="3f9d47f476fa9d03" providerId="LiveId" clId="{D9081E18-BD06-459C-8C5D-FDE7FBBB17DA}" dt="2023-04-12T08:28:08.137" v="1164"/>
          <ac:spMkLst>
            <pc:docMk/>
            <pc:sldMk cId="2296623422" sldId="305"/>
            <ac:spMk id="32" creationId="{804D8F52-D8B0-D424-3E82-13161162EEBF}"/>
          </ac:spMkLst>
        </pc:spChg>
        <pc:spChg chg="mod">
          <ac:chgData name="T" userId="3f9d47f476fa9d03" providerId="LiveId" clId="{D9081E18-BD06-459C-8C5D-FDE7FBBB17DA}" dt="2023-04-12T08:28:07.921" v="1163"/>
          <ac:spMkLst>
            <pc:docMk/>
            <pc:sldMk cId="2296623422" sldId="305"/>
            <ac:spMk id="35" creationId="{78391898-515D-1E0D-6012-B36D279842D4}"/>
          </ac:spMkLst>
        </pc:spChg>
        <pc:spChg chg="add mod">
          <ac:chgData name="T" userId="3f9d47f476fa9d03" providerId="LiveId" clId="{D9081E18-BD06-459C-8C5D-FDE7FBBB17DA}" dt="2023-04-12T08:28:20.177" v="1176"/>
          <ac:spMkLst>
            <pc:docMk/>
            <pc:sldMk cId="2296623422" sldId="305"/>
            <ac:spMk id="37" creationId="{EE88C45D-1F60-DFDC-D1EF-23A8CC8055C0}"/>
          </ac:spMkLst>
        </pc:spChg>
        <pc:spChg chg="mod topLvl">
          <ac:chgData name="T" userId="3f9d47f476fa9d03" providerId="LiveId" clId="{D9081E18-BD06-459C-8C5D-FDE7FBBB17DA}" dt="2023-04-12T08:32:01.937" v="1293" actId="404"/>
          <ac:spMkLst>
            <pc:docMk/>
            <pc:sldMk cId="2296623422" sldId="305"/>
            <ac:spMk id="41" creationId="{E7A9B90B-2735-38AA-34FD-D3C1895B86B4}"/>
          </ac:spMkLst>
        </pc:spChg>
        <pc:spChg chg="mod topLvl">
          <ac:chgData name="T" userId="3f9d47f476fa9d03" providerId="LiveId" clId="{D9081E18-BD06-459C-8C5D-FDE7FBBB17DA}" dt="2023-04-12T08:32:01.937" v="1293" actId="404"/>
          <ac:spMkLst>
            <pc:docMk/>
            <pc:sldMk cId="2296623422" sldId="305"/>
            <ac:spMk id="44" creationId="{015AB563-05AB-1D62-281A-F57E853F4A5D}"/>
          </ac:spMkLst>
        </pc:spChg>
        <pc:spChg chg="mod topLvl">
          <ac:chgData name="T" userId="3f9d47f476fa9d03" providerId="LiveId" clId="{D9081E18-BD06-459C-8C5D-FDE7FBBB17DA}" dt="2023-04-12T08:32:01.937" v="1293" actId="404"/>
          <ac:spMkLst>
            <pc:docMk/>
            <pc:sldMk cId="2296623422" sldId="305"/>
            <ac:spMk id="47" creationId="{216C9E88-F30E-EE10-9177-3B2454ACE7FA}"/>
          </ac:spMkLst>
        </pc:spChg>
        <pc:spChg chg="add mod">
          <ac:chgData name="T" userId="3f9d47f476fa9d03" providerId="LiveId" clId="{D9081E18-BD06-459C-8C5D-FDE7FBBB17DA}" dt="2023-04-12T08:31:50.395" v="1287" actId="1037"/>
          <ac:spMkLst>
            <pc:docMk/>
            <pc:sldMk cId="2296623422" sldId="305"/>
            <ac:spMk id="48" creationId="{808B8F00-941B-7781-83C2-09B57CDFF104}"/>
          </ac:spMkLst>
        </pc:spChg>
        <pc:spChg chg="add mod">
          <ac:chgData name="T" userId="3f9d47f476fa9d03" providerId="LiveId" clId="{D9081E18-BD06-459C-8C5D-FDE7FBBB17DA}" dt="2023-04-12T08:31:50.395" v="1287" actId="1037"/>
          <ac:spMkLst>
            <pc:docMk/>
            <pc:sldMk cId="2296623422" sldId="305"/>
            <ac:spMk id="49" creationId="{9EA31C97-9200-9F27-E502-487AD9290261}"/>
          </ac:spMkLst>
        </pc:spChg>
        <pc:spChg chg="add mod">
          <ac:chgData name="T" userId="3f9d47f476fa9d03" providerId="LiveId" clId="{D9081E18-BD06-459C-8C5D-FDE7FBBB17DA}" dt="2023-04-12T08:31:50.395" v="1287" actId="1037"/>
          <ac:spMkLst>
            <pc:docMk/>
            <pc:sldMk cId="2296623422" sldId="305"/>
            <ac:spMk id="50" creationId="{4C18A088-77F0-F30A-C44D-D631C46EE9D1}"/>
          </ac:spMkLst>
        </pc:spChg>
        <pc:spChg chg="add mod">
          <ac:chgData name="T" userId="3f9d47f476fa9d03" providerId="LiveId" clId="{D9081E18-BD06-459C-8C5D-FDE7FBBB17DA}" dt="2023-04-12T08:31:57.018" v="1291" actId="1036"/>
          <ac:spMkLst>
            <pc:docMk/>
            <pc:sldMk cId="2296623422" sldId="305"/>
            <ac:spMk id="51" creationId="{199285BA-0F05-2F88-7C2F-D221D06A15B9}"/>
          </ac:spMkLst>
        </pc:spChg>
        <pc:spChg chg="add mod">
          <ac:chgData name="T" userId="3f9d47f476fa9d03" providerId="LiveId" clId="{D9081E18-BD06-459C-8C5D-FDE7FBBB17DA}" dt="2023-04-12T08:31:50.395" v="1287" actId="1037"/>
          <ac:spMkLst>
            <pc:docMk/>
            <pc:sldMk cId="2296623422" sldId="305"/>
            <ac:spMk id="52" creationId="{F1C0FFFB-CE58-6700-AB67-CA476ADC0E33}"/>
          </ac:spMkLst>
        </pc:spChg>
        <pc:grpChg chg="add del mod">
          <ac:chgData name="T" userId="3f9d47f476fa9d03" providerId="LiveId" clId="{D9081E18-BD06-459C-8C5D-FDE7FBBB17DA}" dt="2023-04-12T08:27:48.721" v="1152" actId="165"/>
          <ac:grpSpMkLst>
            <pc:docMk/>
            <pc:sldMk cId="2296623422" sldId="305"/>
            <ac:grpSpMk id="25" creationId="{F109D5B9-BF5D-3C20-39C1-1BC7BB92DD2C}"/>
          </ac:grpSpMkLst>
        </pc:grpChg>
        <pc:grpChg chg="add del mod">
          <ac:chgData name="T" userId="3f9d47f476fa9d03" providerId="LiveId" clId="{D9081E18-BD06-459C-8C5D-FDE7FBBB17DA}" dt="2023-04-12T08:28:10.978" v="1169" actId="164"/>
          <ac:grpSpMkLst>
            <pc:docMk/>
            <pc:sldMk cId="2296623422" sldId="305"/>
            <ac:grpSpMk id="26" creationId="{8EAEB155-1BD1-9782-0173-060600FAC50C}"/>
          </ac:grpSpMkLst>
        </pc:grpChg>
        <pc:grpChg chg="add mod">
          <ac:chgData name="T" userId="3f9d47f476fa9d03" providerId="LiveId" clId="{D9081E18-BD06-459C-8C5D-FDE7FBBB17DA}" dt="2023-04-12T08:28:08.809" v="1166"/>
          <ac:grpSpMkLst>
            <pc:docMk/>
            <pc:sldMk cId="2296623422" sldId="305"/>
            <ac:grpSpMk id="27" creationId="{F3795914-AF2F-1AA9-7614-BE2842C4D9ED}"/>
          </ac:grpSpMkLst>
        </pc:grpChg>
        <pc:grpChg chg="add mod">
          <ac:chgData name="T" userId="3f9d47f476fa9d03" providerId="LiveId" clId="{D9081E18-BD06-459C-8C5D-FDE7FBBB17DA}" dt="2023-04-12T08:28:08.137" v="1164"/>
          <ac:grpSpMkLst>
            <pc:docMk/>
            <pc:sldMk cId="2296623422" sldId="305"/>
            <ac:grpSpMk id="30" creationId="{CF4A8B02-B900-900D-E22C-6D8D1FBA8821}"/>
          </ac:grpSpMkLst>
        </pc:grpChg>
        <pc:grpChg chg="add mod">
          <ac:chgData name="T" userId="3f9d47f476fa9d03" providerId="LiveId" clId="{D9081E18-BD06-459C-8C5D-FDE7FBBB17DA}" dt="2023-04-12T08:28:07.921" v="1163"/>
          <ac:grpSpMkLst>
            <pc:docMk/>
            <pc:sldMk cId="2296623422" sldId="305"/>
            <ac:grpSpMk id="33" creationId="{D574020A-D660-1FB7-2733-E1676281FDA9}"/>
          </ac:grpSpMkLst>
        </pc:grpChg>
        <pc:grpChg chg="add del mod">
          <ac:chgData name="T" userId="3f9d47f476fa9d03" providerId="LiveId" clId="{D9081E18-BD06-459C-8C5D-FDE7FBBB17DA}" dt="2023-04-12T08:28:28.800" v="1184" actId="165"/>
          <ac:grpSpMkLst>
            <pc:docMk/>
            <pc:sldMk cId="2296623422" sldId="305"/>
            <ac:grpSpMk id="38" creationId="{27ACBB4D-4BA9-2908-BE2A-3C41836D4795}"/>
          </ac:grpSpMkLst>
        </pc:grpChg>
        <pc:grpChg chg="add del mod">
          <ac:chgData name="T" userId="3f9d47f476fa9d03" providerId="LiveId" clId="{D9081E18-BD06-459C-8C5D-FDE7FBBB17DA}" dt="2023-04-12T08:28:28.800" v="1184" actId="165"/>
          <ac:grpSpMkLst>
            <pc:docMk/>
            <pc:sldMk cId="2296623422" sldId="305"/>
            <ac:grpSpMk id="39" creationId="{50AE350A-5F6B-EF89-081A-FAE6DFF186AF}"/>
          </ac:grpSpMkLst>
        </pc:grpChg>
        <pc:grpChg chg="add del mod">
          <ac:chgData name="T" userId="3f9d47f476fa9d03" providerId="LiveId" clId="{D9081E18-BD06-459C-8C5D-FDE7FBBB17DA}" dt="2023-04-12T08:28:28.800" v="1184" actId="165"/>
          <ac:grpSpMkLst>
            <pc:docMk/>
            <pc:sldMk cId="2296623422" sldId="305"/>
            <ac:grpSpMk id="42" creationId="{9536B581-61A0-B106-7F9B-93DE53F2B4A2}"/>
          </ac:grpSpMkLst>
        </pc:grpChg>
        <pc:grpChg chg="add del mod">
          <ac:chgData name="T" userId="3f9d47f476fa9d03" providerId="LiveId" clId="{D9081E18-BD06-459C-8C5D-FDE7FBBB17DA}" dt="2023-04-12T08:28:28.800" v="1184" actId="165"/>
          <ac:grpSpMkLst>
            <pc:docMk/>
            <pc:sldMk cId="2296623422" sldId="305"/>
            <ac:grpSpMk id="45" creationId="{32428627-CBD8-5019-6E3B-FCC6D65E3E54}"/>
          </ac:grpSpMkLst>
        </pc:grpChg>
        <pc:picChg chg="add del mod topLvl">
          <ac:chgData name="T" userId="3f9d47f476fa9d03" providerId="LiveId" clId="{D9081E18-BD06-459C-8C5D-FDE7FBBB17DA}" dt="2023-04-12T08:27:53.247" v="1153" actId="478"/>
          <ac:picMkLst>
            <pc:docMk/>
            <pc:sldMk cId="2296623422" sldId="305"/>
            <ac:picMk id="3" creationId="{480719A7-23CB-16A5-8A08-6CFEAADC2988}"/>
          </ac:picMkLst>
        </pc:picChg>
        <pc:picChg chg="del mod topLvl">
          <ac:chgData name="T" userId="3f9d47f476fa9d03" providerId="LiveId" clId="{D9081E18-BD06-459C-8C5D-FDE7FBBB17DA}" dt="2023-04-12T08:30:43.758" v="1237"/>
          <ac:picMkLst>
            <pc:docMk/>
            <pc:sldMk cId="2296623422" sldId="305"/>
            <ac:picMk id="4" creationId="{DC8660EB-97E1-ADBB-E5F5-EE37962C6BD1}"/>
          </ac:picMkLst>
        </pc:picChg>
        <pc:picChg chg="add del mod topLvl">
          <ac:chgData name="T" userId="3f9d47f476fa9d03" providerId="LiveId" clId="{D9081E18-BD06-459C-8C5D-FDE7FBBB17DA}" dt="2023-04-12T08:27:53.247" v="1153" actId="478"/>
          <ac:picMkLst>
            <pc:docMk/>
            <pc:sldMk cId="2296623422" sldId="305"/>
            <ac:picMk id="15" creationId="{1A415288-1EB2-9ED2-7BD7-453CC4A802F5}"/>
          </ac:picMkLst>
        </pc:picChg>
        <pc:picChg chg="del">
          <ac:chgData name="T" userId="3f9d47f476fa9d03" providerId="LiveId" clId="{D9081E18-BD06-459C-8C5D-FDE7FBBB17DA}" dt="2023-04-12T08:27:12.879" v="1110" actId="478"/>
          <ac:picMkLst>
            <pc:docMk/>
            <pc:sldMk cId="2296623422" sldId="305"/>
            <ac:picMk id="16" creationId="{AFE7FA29-9730-64D4-CAB7-2FCB6BABA097}"/>
          </ac:picMkLst>
        </pc:picChg>
        <pc:picChg chg="del">
          <ac:chgData name="T" userId="3f9d47f476fa9d03" providerId="LiveId" clId="{D9081E18-BD06-459C-8C5D-FDE7FBBB17DA}" dt="2023-04-12T08:27:12.879" v="1110" actId="478"/>
          <ac:picMkLst>
            <pc:docMk/>
            <pc:sldMk cId="2296623422" sldId="305"/>
            <ac:picMk id="18" creationId="{9057FC3E-0D73-800C-F95C-F391A853D504}"/>
          </ac:picMkLst>
        </pc:picChg>
        <pc:picChg chg="add del mod topLvl">
          <ac:chgData name="T" userId="3f9d47f476fa9d03" providerId="LiveId" clId="{D9081E18-BD06-459C-8C5D-FDE7FBBB17DA}" dt="2023-04-12T08:27:53.247" v="1153" actId="478"/>
          <ac:picMkLst>
            <pc:docMk/>
            <pc:sldMk cId="2296623422" sldId="305"/>
            <ac:picMk id="19" creationId="{274B9B0D-D747-D7A5-139B-FB651BA0437B}"/>
          </ac:picMkLst>
        </pc:picChg>
        <pc:picChg chg="del">
          <ac:chgData name="T" userId="3f9d47f476fa9d03" providerId="LiveId" clId="{D9081E18-BD06-459C-8C5D-FDE7FBBB17DA}" dt="2023-04-12T08:27:12.879" v="1110" actId="478"/>
          <ac:picMkLst>
            <pc:docMk/>
            <pc:sldMk cId="2296623422" sldId="305"/>
            <ac:picMk id="20" creationId="{82E0D6D6-EE82-215F-A3BC-6DB0E322A0A2}"/>
          </ac:picMkLst>
        </pc:picChg>
        <pc:picChg chg="mod">
          <ac:chgData name="T" userId="3f9d47f476fa9d03" providerId="LiveId" clId="{D9081E18-BD06-459C-8C5D-FDE7FBBB17DA}" dt="2023-04-12T08:28:08.809" v="1166"/>
          <ac:picMkLst>
            <pc:docMk/>
            <pc:sldMk cId="2296623422" sldId="305"/>
            <ac:picMk id="28" creationId="{D5280341-826A-785D-8026-CDACFADE393F}"/>
          </ac:picMkLst>
        </pc:picChg>
        <pc:picChg chg="mod">
          <ac:chgData name="T" userId="3f9d47f476fa9d03" providerId="LiveId" clId="{D9081E18-BD06-459C-8C5D-FDE7FBBB17DA}" dt="2023-04-12T08:28:08.137" v="1164"/>
          <ac:picMkLst>
            <pc:docMk/>
            <pc:sldMk cId="2296623422" sldId="305"/>
            <ac:picMk id="31" creationId="{339990FE-31D7-33FD-37D7-7031DC75DC17}"/>
          </ac:picMkLst>
        </pc:picChg>
        <pc:picChg chg="mod">
          <ac:chgData name="T" userId="3f9d47f476fa9d03" providerId="LiveId" clId="{D9081E18-BD06-459C-8C5D-FDE7FBBB17DA}" dt="2023-04-12T08:28:07.921" v="1163"/>
          <ac:picMkLst>
            <pc:docMk/>
            <pc:sldMk cId="2296623422" sldId="305"/>
            <ac:picMk id="34" creationId="{4E17DA70-9C24-8A4C-8E07-C844B281B1B5}"/>
          </ac:picMkLst>
        </pc:picChg>
        <pc:picChg chg="add mod">
          <ac:chgData name="T" userId="3f9d47f476fa9d03" providerId="LiveId" clId="{D9081E18-BD06-459C-8C5D-FDE7FBBB17DA}" dt="2023-04-12T08:28:20.177" v="1176"/>
          <ac:picMkLst>
            <pc:docMk/>
            <pc:sldMk cId="2296623422" sldId="305"/>
            <ac:picMk id="36" creationId="{D9AF972E-D92E-889B-8B4B-0CD997A75F8F}"/>
          </ac:picMkLst>
        </pc:picChg>
        <pc:picChg chg="del mod topLvl">
          <ac:chgData name="T" userId="3f9d47f476fa9d03" providerId="LiveId" clId="{D9081E18-BD06-459C-8C5D-FDE7FBBB17DA}" dt="2023-04-12T08:30:56.179" v="1244"/>
          <ac:picMkLst>
            <pc:docMk/>
            <pc:sldMk cId="2296623422" sldId="305"/>
            <ac:picMk id="40" creationId="{6FDC3ED7-BB0D-EC44-980B-0B3054CEDF70}"/>
          </ac:picMkLst>
        </pc:picChg>
        <pc:picChg chg="del mod topLvl">
          <ac:chgData name="T" userId="3f9d47f476fa9d03" providerId="LiveId" clId="{D9081E18-BD06-459C-8C5D-FDE7FBBB17DA}" dt="2023-04-12T08:31:13.591" v="1251"/>
          <ac:picMkLst>
            <pc:docMk/>
            <pc:sldMk cId="2296623422" sldId="305"/>
            <ac:picMk id="43" creationId="{4117389F-C85F-6C4E-3721-DBE252D3CE11}"/>
          </ac:picMkLst>
        </pc:picChg>
        <pc:picChg chg="del mod topLvl">
          <ac:chgData name="T" userId="3f9d47f476fa9d03" providerId="LiveId" clId="{D9081E18-BD06-459C-8C5D-FDE7FBBB17DA}" dt="2023-04-12T08:31:26.562" v="1258"/>
          <ac:picMkLst>
            <pc:docMk/>
            <pc:sldMk cId="2296623422" sldId="305"/>
            <ac:picMk id="46" creationId="{5FDAEEE1-543D-6CA7-FB3D-52268258C5F1}"/>
          </ac:picMkLst>
        </pc:picChg>
        <pc:picChg chg="mod">
          <ac:chgData name="T" userId="3f9d47f476fa9d03" providerId="LiveId" clId="{D9081E18-BD06-459C-8C5D-FDE7FBBB17DA}" dt="2023-04-12T08:30:44.178" v="1238"/>
          <ac:picMkLst>
            <pc:docMk/>
            <pc:sldMk cId="2296623422" sldId="305"/>
            <ac:picMk id="53" creationId="{A9B2DEA7-979B-3C5E-E60E-C41E1B7C53A7}"/>
          </ac:picMkLst>
        </pc:picChg>
        <pc:picChg chg="mod">
          <ac:chgData name="T" userId="3f9d47f476fa9d03" providerId="LiveId" clId="{D9081E18-BD06-459C-8C5D-FDE7FBBB17DA}" dt="2023-04-12T08:30:59.986" v="1246" actId="18131"/>
          <ac:picMkLst>
            <pc:docMk/>
            <pc:sldMk cId="2296623422" sldId="305"/>
            <ac:picMk id="54" creationId="{6219A946-1F3F-FDF1-641A-08C4E7E2D0F1}"/>
          </ac:picMkLst>
        </pc:picChg>
        <pc:picChg chg="mod">
          <ac:chgData name="T" userId="3f9d47f476fa9d03" providerId="LiveId" clId="{D9081E18-BD06-459C-8C5D-FDE7FBBB17DA}" dt="2023-04-12T08:31:17.244" v="1253" actId="18131"/>
          <ac:picMkLst>
            <pc:docMk/>
            <pc:sldMk cId="2296623422" sldId="305"/>
            <ac:picMk id="55" creationId="{D3F5F1D9-81D8-80D7-4CB7-790B3B7B39E3}"/>
          </ac:picMkLst>
        </pc:picChg>
        <pc:picChg chg="mod">
          <ac:chgData name="T" userId="3f9d47f476fa9d03" providerId="LiveId" clId="{D9081E18-BD06-459C-8C5D-FDE7FBBB17DA}" dt="2023-04-12T08:31:27.098" v="1259"/>
          <ac:picMkLst>
            <pc:docMk/>
            <pc:sldMk cId="2296623422" sldId="305"/>
            <ac:picMk id="56" creationId="{9E197276-245D-E584-5903-BFF3D49D7170}"/>
          </ac:picMkLst>
        </pc:picChg>
        <pc:picChg chg="add del mod">
          <ac:chgData name="T" userId="3f9d47f476fa9d03" providerId="LiveId" clId="{D9081E18-BD06-459C-8C5D-FDE7FBBB17DA}" dt="2023-04-12T08:31:13.591" v="1251"/>
          <ac:picMkLst>
            <pc:docMk/>
            <pc:sldMk cId="2296623422" sldId="305"/>
            <ac:picMk id="3074" creationId="{416BFECF-A88C-F62C-9127-AC48002D492E}"/>
          </ac:picMkLst>
        </pc:picChg>
        <pc:picChg chg="add del mod">
          <ac:chgData name="T" userId="3f9d47f476fa9d03" providerId="LiveId" clId="{D9081E18-BD06-459C-8C5D-FDE7FBBB17DA}" dt="2023-04-12T08:30:56.179" v="1244"/>
          <ac:picMkLst>
            <pc:docMk/>
            <pc:sldMk cId="2296623422" sldId="305"/>
            <ac:picMk id="3076" creationId="{9D9421DF-CBB1-D5DC-DC3B-2A345B097F20}"/>
          </ac:picMkLst>
        </pc:picChg>
        <pc:picChg chg="add del mod">
          <ac:chgData name="T" userId="3f9d47f476fa9d03" providerId="LiveId" clId="{D9081E18-BD06-459C-8C5D-FDE7FBBB17DA}" dt="2023-04-12T08:30:43.758" v="1237"/>
          <ac:picMkLst>
            <pc:docMk/>
            <pc:sldMk cId="2296623422" sldId="305"/>
            <ac:picMk id="3078" creationId="{A4593D87-AD9F-F35C-386F-7146A37DA277}"/>
          </ac:picMkLst>
        </pc:picChg>
        <pc:picChg chg="add del mod">
          <ac:chgData name="T" userId="3f9d47f476fa9d03" providerId="LiveId" clId="{D9081E18-BD06-459C-8C5D-FDE7FBBB17DA}" dt="2023-04-12T08:31:26.562" v="1258"/>
          <ac:picMkLst>
            <pc:docMk/>
            <pc:sldMk cId="2296623422" sldId="305"/>
            <ac:picMk id="3080" creationId="{18921053-4DB0-CFAA-494C-A14ED3524460}"/>
          </ac:picMkLst>
        </pc:picChg>
      </pc:sldChg>
      <pc:sldChg chg="addSp delSp modSp add mod ord setBg">
        <pc:chgData name="T" userId="3f9d47f476fa9d03" providerId="LiveId" clId="{D9081E18-BD06-459C-8C5D-FDE7FBBB17DA}" dt="2023-04-12T08:41:29.644" v="1488"/>
        <pc:sldMkLst>
          <pc:docMk/>
          <pc:sldMk cId="181337559" sldId="306"/>
        </pc:sldMkLst>
        <pc:spChg chg="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2" creationId="{617DBCF2-886B-60E7-6719-10C400DF29C7}"/>
          </ac:spMkLst>
        </pc:spChg>
        <pc:spChg chg="add mod topLvl">
          <ac:chgData name="T" userId="3f9d47f476fa9d03" providerId="LiveId" clId="{D9081E18-BD06-459C-8C5D-FDE7FBBB17DA}" dt="2023-04-12T08:40:36.019" v="1485" actId="1038"/>
          <ac:spMkLst>
            <pc:docMk/>
            <pc:sldMk cId="181337559" sldId="306"/>
            <ac:spMk id="3" creationId="{336A3458-A5FE-63A0-9FB6-73F1266C4FFC}"/>
          </ac:spMkLst>
        </pc:spChg>
        <pc:spChg chg="add mod topLvl">
          <ac:chgData name="T" userId="3f9d47f476fa9d03" providerId="LiveId" clId="{D9081E18-BD06-459C-8C5D-FDE7FBBB17DA}" dt="2023-04-12T08:40:31.270" v="1477" actId="165"/>
          <ac:spMkLst>
            <pc:docMk/>
            <pc:sldMk cId="181337559" sldId="306"/>
            <ac:spMk id="4" creationId="{9271813D-0111-E559-0BD3-AFB17A26D886}"/>
          </ac:spMkLst>
        </pc:spChg>
        <pc:spChg chg="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5" creationId="{905E5378-9668-6AAD-BD41-F1E1E9DB7FA0}"/>
          </ac:spMkLst>
        </pc:spChg>
        <pc:spChg chg="add mod topLvl">
          <ac:chgData name="T" userId="3f9d47f476fa9d03" providerId="LiveId" clId="{D9081E18-BD06-459C-8C5D-FDE7FBBB17DA}" dt="2023-04-12T08:40:31.270" v="1477" actId="165"/>
          <ac:spMkLst>
            <pc:docMk/>
            <pc:sldMk cId="181337559" sldId="306"/>
            <ac:spMk id="6" creationId="{54D6CB8C-EE4D-415D-F13A-95C44C560DEB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7" creationId="{71F3F242-E62F-E716-AEEC-541A0333DB2E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8" creationId="{67E36F3E-F0AA-5691-06C9-4AE8D656836D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9" creationId="{EF9239B4-6D34-A924-9DF3-28197EAF6B35}"/>
          </ac:spMkLst>
        </pc:spChg>
        <pc:spChg chg="del">
          <ac:chgData name="T" userId="3f9d47f476fa9d03" providerId="LiveId" clId="{D9081E18-BD06-459C-8C5D-FDE7FBBB17DA}" dt="2023-04-12T08:38:09.094" v="1343" actId="478"/>
          <ac:spMkLst>
            <pc:docMk/>
            <pc:sldMk cId="181337559" sldId="306"/>
            <ac:spMk id="10" creationId="{F30940E5-80BD-D5A4-2410-E1163A7F96A9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11" creationId="{78D065D2-048B-2DDE-550F-BEBEC2F97D73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12" creationId="{2F08192B-E91E-BF39-EC19-DED0BB88FCBA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13" creationId="{27F4CB4E-6426-1BDD-62BB-D54E8D857B12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19" creationId="{E8D4AB8A-90B9-B169-F69B-060FC9359A2F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20" creationId="{877CDB37-210B-0D67-7C52-02A809570BCE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21" creationId="{369456F2-789E-7D94-B8D2-71D63DE928FE}"/>
          </ac:spMkLst>
        </pc:spChg>
        <pc:spChg chg="add mod topLvl">
          <ac:chgData name="T" userId="3f9d47f476fa9d03" providerId="LiveId" clId="{D9081E18-BD06-459C-8C5D-FDE7FBBB17DA}" dt="2023-04-12T08:40:32.143" v="1478" actId="165"/>
          <ac:spMkLst>
            <pc:docMk/>
            <pc:sldMk cId="181337559" sldId="306"/>
            <ac:spMk id="22" creationId="{35056873-2768-C15F-3670-571E6D8AA891}"/>
          </ac:spMkLst>
        </pc:spChg>
        <pc:grpChg chg="add del mod topLvl">
          <ac:chgData name="T" userId="3f9d47f476fa9d03" providerId="LiveId" clId="{D9081E18-BD06-459C-8C5D-FDE7FBBB17DA}" dt="2023-04-12T08:40:09.166" v="1468" actId="165"/>
          <ac:grpSpMkLst>
            <pc:docMk/>
            <pc:sldMk cId="181337559" sldId="306"/>
            <ac:grpSpMk id="14" creationId="{1CD7D4D1-B7D8-4CAF-7A97-2405D698F2CB}"/>
          </ac:grpSpMkLst>
        </pc:grpChg>
        <pc:grpChg chg="add del mod topLvl">
          <ac:chgData name="T" userId="3f9d47f476fa9d03" providerId="LiveId" clId="{D9081E18-BD06-459C-8C5D-FDE7FBBB17DA}" dt="2023-04-12T08:40:09.166" v="1468" actId="165"/>
          <ac:grpSpMkLst>
            <pc:docMk/>
            <pc:sldMk cId="181337559" sldId="306"/>
            <ac:grpSpMk id="15" creationId="{68A23C27-1EE3-E9A3-E7FD-FF7C11727D88}"/>
          </ac:grpSpMkLst>
        </pc:grpChg>
        <pc:grpChg chg="add del mod topLvl">
          <ac:chgData name="T" userId="3f9d47f476fa9d03" providerId="LiveId" clId="{D9081E18-BD06-459C-8C5D-FDE7FBBB17DA}" dt="2023-04-12T08:40:09.166" v="1468" actId="165"/>
          <ac:grpSpMkLst>
            <pc:docMk/>
            <pc:sldMk cId="181337559" sldId="306"/>
            <ac:grpSpMk id="16" creationId="{2FFA5E15-D128-6579-CCDD-1F210A646E58}"/>
          </ac:grpSpMkLst>
        </pc:grpChg>
        <pc:grpChg chg="add del mod topLvl">
          <ac:chgData name="T" userId="3f9d47f476fa9d03" providerId="LiveId" clId="{D9081E18-BD06-459C-8C5D-FDE7FBBB17DA}" dt="2023-04-12T08:40:09.166" v="1468" actId="165"/>
          <ac:grpSpMkLst>
            <pc:docMk/>
            <pc:sldMk cId="181337559" sldId="306"/>
            <ac:grpSpMk id="17" creationId="{9D3EDCFD-8E35-6289-130B-CC13FFC6F885}"/>
          </ac:grpSpMkLst>
        </pc:grpChg>
        <pc:grpChg chg="add del mod">
          <ac:chgData name="T" userId="3f9d47f476fa9d03" providerId="LiveId" clId="{D9081E18-BD06-459C-8C5D-FDE7FBBB17DA}" dt="2023-04-12T08:39:20.535" v="1407" actId="165"/>
          <ac:grpSpMkLst>
            <pc:docMk/>
            <pc:sldMk cId="181337559" sldId="306"/>
            <ac:grpSpMk id="18" creationId="{43C8C7B5-4892-F3F8-ABC2-405EA02D2628}"/>
          </ac:grpSpMkLst>
        </pc:grpChg>
        <pc:grpChg chg="add del mod topLvl">
          <ac:chgData name="T" userId="3f9d47f476fa9d03" providerId="LiveId" clId="{D9081E18-BD06-459C-8C5D-FDE7FBBB17DA}" dt="2023-04-12T08:40:32.143" v="1478" actId="165"/>
          <ac:grpSpMkLst>
            <pc:docMk/>
            <pc:sldMk cId="181337559" sldId="306"/>
            <ac:grpSpMk id="23" creationId="{A8454C72-8C65-6E82-E0EC-53D428F07901}"/>
          </ac:grpSpMkLst>
        </pc:grpChg>
        <pc:grpChg chg="add del mod">
          <ac:chgData name="T" userId="3f9d47f476fa9d03" providerId="LiveId" clId="{D9081E18-BD06-459C-8C5D-FDE7FBBB17DA}" dt="2023-04-12T08:40:31.270" v="1477" actId="165"/>
          <ac:grpSpMkLst>
            <pc:docMk/>
            <pc:sldMk cId="181337559" sldId="306"/>
            <ac:grpSpMk id="24" creationId="{C793A000-0C64-6C59-C6A5-E0E1592EB3AD}"/>
          </ac:grpSpMkLst>
        </pc:grpChg>
      </pc:sldChg>
      <pc:sldChg chg="addSp delSp modSp add mod ord setBg">
        <pc:chgData name="T" userId="3f9d47f476fa9d03" providerId="LiveId" clId="{D9081E18-BD06-459C-8C5D-FDE7FBBB17DA}" dt="2023-04-12T08:41:22.123" v="1486"/>
        <pc:sldMkLst>
          <pc:docMk/>
          <pc:sldMk cId="436189934" sldId="307"/>
        </pc:sldMkLst>
        <pc:spChg chg="add mod">
          <ac:chgData name="T" userId="3f9d47f476fa9d03" providerId="LiveId" clId="{D9081E18-BD06-459C-8C5D-FDE7FBBB17DA}" dt="2023-04-12T08:36:24.487" v="1330" actId="1076"/>
          <ac:spMkLst>
            <pc:docMk/>
            <pc:sldMk cId="436189934" sldId="307"/>
            <ac:spMk id="3" creationId="{30AC767B-E25C-3EE7-A45A-D561759F8295}"/>
          </ac:spMkLst>
        </pc:spChg>
        <pc:spChg chg="mod">
          <ac:chgData name="T" userId="3f9d47f476fa9d03" providerId="LiveId" clId="{D9081E18-BD06-459C-8C5D-FDE7FBBB17DA}" dt="2023-04-12T08:35:50.400" v="1316" actId="1076"/>
          <ac:spMkLst>
            <pc:docMk/>
            <pc:sldMk cId="436189934" sldId="307"/>
            <ac:spMk id="10" creationId="{F30940E5-80BD-D5A4-2410-E1163A7F96A9}"/>
          </ac:spMkLst>
        </pc:spChg>
        <pc:spChg chg="del">
          <ac:chgData name="T" userId="3f9d47f476fa9d03" providerId="LiveId" clId="{D9081E18-BD06-459C-8C5D-FDE7FBBB17DA}" dt="2023-04-12T08:35:35.151" v="1313" actId="478"/>
          <ac:spMkLst>
            <pc:docMk/>
            <pc:sldMk cId="436189934" sldId="307"/>
            <ac:spMk id="12" creationId="{ABC56596-CA11-832A-49EC-8907E3A10782}"/>
          </ac:spMkLst>
        </pc:spChg>
        <pc:spChg chg="del">
          <ac:chgData name="T" userId="3f9d47f476fa9d03" providerId="LiveId" clId="{D9081E18-BD06-459C-8C5D-FDE7FBBB17DA}" dt="2023-04-12T08:35:35.151" v="1313" actId="478"/>
          <ac:spMkLst>
            <pc:docMk/>
            <pc:sldMk cId="436189934" sldId="307"/>
            <ac:spMk id="13" creationId="{61B872CC-E120-E80F-DF2C-F05428F64951}"/>
          </ac:spMkLst>
        </pc:spChg>
        <pc:spChg chg="del">
          <ac:chgData name="T" userId="3f9d47f476fa9d03" providerId="LiveId" clId="{D9081E18-BD06-459C-8C5D-FDE7FBBB17DA}" dt="2023-04-12T08:35:18.561" v="1302" actId="478"/>
          <ac:spMkLst>
            <pc:docMk/>
            <pc:sldMk cId="436189934" sldId="307"/>
            <ac:spMk id="16" creationId="{CE41F46D-FE3D-65AC-6683-93F6BDE4087A}"/>
          </ac:spMkLst>
        </pc:spChg>
        <pc:spChg chg="del mod">
          <ac:chgData name="T" userId="3f9d47f476fa9d03" providerId="LiveId" clId="{D9081E18-BD06-459C-8C5D-FDE7FBBB17DA}" dt="2023-04-12T08:35:25.475" v="1304"/>
          <ac:spMkLst>
            <pc:docMk/>
            <pc:sldMk cId="436189934" sldId="307"/>
            <ac:spMk id="17" creationId="{C86BD075-443E-6A02-8572-9D1E33F32FD0}"/>
          </ac:spMkLst>
        </pc:spChg>
        <pc:picChg chg="mod">
          <ac:chgData name="T" userId="3f9d47f476fa9d03" providerId="LiveId" clId="{D9081E18-BD06-459C-8C5D-FDE7FBBB17DA}" dt="2023-04-12T08:36:08.370" v="1328" actId="1076"/>
          <ac:picMkLst>
            <pc:docMk/>
            <pc:sldMk cId="436189934" sldId="307"/>
            <ac:picMk id="2" creationId="{268A7707-E2E5-B3B8-93E7-50E6AA5C2FE1}"/>
          </ac:picMkLst>
        </pc:picChg>
        <pc:picChg chg="del">
          <ac:chgData name="T" userId="3f9d47f476fa9d03" providerId="LiveId" clId="{D9081E18-BD06-459C-8C5D-FDE7FBBB17DA}" dt="2023-04-12T08:35:25.475" v="1304"/>
          <ac:picMkLst>
            <pc:docMk/>
            <pc:sldMk cId="436189934" sldId="307"/>
            <ac:picMk id="4" creationId="{568E274F-F0D0-A6E0-F099-7EF1EF6BC24C}"/>
          </ac:picMkLst>
        </pc:picChg>
      </pc:sldChg>
      <pc:sldChg chg="addSp delSp modSp add mod ord">
        <pc:chgData name="T" userId="3f9d47f476fa9d03" providerId="LiveId" clId="{D9081E18-BD06-459C-8C5D-FDE7FBBB17DA}" dt="2023-04-12T08:49:21.636" v="1693" actId="1076"/>
        <pc:sldMkLst>
          <pc:docMk/>
          <pc:sldMk cId="1490735512" sldId="308"/>
        </pc:sldMkLst>
        <pc:spChg chg="mod">
          <ac:chgData name="T" userId="3f9d47f476fa9d03" providerId="LiveId" clId="{D9081E18-BD06-459C-8C5D-FDE7FBBB17DA}" dt="2023-04-12T08:42:44.529" v="1517" actId="20577"/>
          <ac:spMkLst>
            <pc:docMk/>
            <pc:sldMk cId="1490735512" sldId="308"/>
            <ac:spMk id="5" creationId="{905E5378-9668-6AAD-BD41-F1E1E9DB7FA0}"/>
          </ac:spMkLst>
        </pc:spChg>
        <pc:spChg chg="add del mod">
          <ac:chgData name="T" userId="3f9d47f476fa9d03" providerId="LiveId" clId="{D9081E18-BD06-459C-8C5D-FDE7FBBB17DA}" dt="2023-04-12T08:42:38.290" v="1500" actId="478"/>
          <ac:spMkLst>
            <pc:docMk/>
            <pc:sldMk cId="1490735512" sldId="308"/>
            <ac:spMk id="6" creationId="{BCF44B47-1B7D-FB26-7B46-0BBEE5DD9466}"/>
          </ac:spMkLst>
        </pc:spChg>
        <pc:spChg chg="del">
          <ac:chgData name="T" userId="3f9d47f476fa9d03" providerId="LiveId" clId="{D9081E18-BD06-459C-8C5D-FDE7FBBB17DA}" dt="2023-04-12T08:41:44.098" v="1492" actId="478"/>
          <ac:spMkLst>
            <pc:docMk/>
            <pc:sldMk cId="1490735512" sldId="308"/>
            <ac:spMk id="7" creationId="{4B94B98C-7C95-8782-9749-90DBA77409A2}"/>
          </ac:spMkLst>
        </pc:spChg>
        <pc:spChg chg="del">
          <ac:chgData name="T" userId="3f9d47f476fa9d03" providerId="LiveId" clId="{D9081E18-BD06-459C-8C5D-FDE7FBBB17DA}" dt="2023-04-12T08:41:44.098" v="1492" actId="478"/>
          <ac:spMkLst>
            <pc:docMk/>
            <pc:sldMk cId="1490735512" sldId="308"/>
            <ac:spMk id="8" creationId="{D0C9A6BE-4B69-E895-0F89-773B6E6F61C0}"/>
          </ac:spMkLst>
        </pc:spChg>
        <pc:spChg chg="add mod ord">
          <ac:chgData name="T" userId="3f9d47f476fa9d03" providerId="LiveId" clId="{D9081E18-BD06-459C-8C5D-FDE7FBBB17DA}" dt="2023-04-12T08:48:31.973" v="1692"/>
          <ac:spMkLst>
            <pc:docMk/>
            <pc:sldMk cId="1490735512" sldId="308"/>
            <ac:spMk id="9" creationId="{1010FCBD-EFE0-BCF1-EA8C-3EEBC9942656}"/>
          </ac:spMkLst>
        </pc:spChg>
        <pc:spChg chg="add mod">
          <ac:chgData name="T" userId="3f9d47f476fa9d03" providerId="LiveId" clId="{D9081E18-BD06-459C-8C5D-FDE7FBBB17DA}" dt="2023-04-12T08:47:54.054" v="1615" actId="403"/>
          <ac:spMkLst>
            <pc:docMk/>
            <pc:sldMk cId="1490735512" sldId="308"/>
            <ac:spMk id="11" creationId="{3BD1FD89-1F72-E6ED-9E4F-8FE93DC49FE4}"/>
          </ac:spMkLst>
        </pc:spChg>
        <pc:spChg chg="add mod">
          <ac:chgData name="T" userId="3f9d47f476fa9d03" providerId="LiveId" clId="{D9081E18-BD06-459C-8C5D-FDE7FBBB17DA}" dt="2023-04-12T08:49:21.636" v="1693" actId="1076"/>
          <ac:spMkLst>
            <pc:docMk/>
            <pc:sldMk cId="1490735512" sldId="308"/>
            <ac:spMk id="13" creationId="{63093543-52D2-1BAE-F818-5E4B0CC79227}"/>
          </ac:spMkLst>
        </pc:spChg>
        <pc:graphicFrameChg chg="del">
          <ac:chgData name="T" userId="3f9d47f476fa9d03" providerId="LiveId" clId="{D9081E18-BD06-459C-8C5D-FDE7FBBB17DA}" dt="2023-04-12T08:41:44.098" v="1492" actId="478"/>
          <ac:graphicFrameMkLst>
            <pc:docMk/>
            <pc:sldMk cId="1490735512" sldId="308"/>
            <ac:graphicFrameMk id="3" creationId="{18F17927-C60E-8A6B-193D-B14B7FCE34E8}"/>
          </ac:graphicFrameMkLst>
        </pc:graphicFrameChg>
        <pc:graphicFrameChg chg="add mod">
          <ac:chgData name="T" userId="3f9d47f476fa9d03" providerId="LiveId" clId="{D9081E18-BD06-459C-8C5D-FDE7FBBB17DA}" dt="2023-04-12T08:47:47.700" v="1610" actId="14100"/>
          <ac:graphicFrameMkLst>
            <pc:docMk/>
            <pc:sldMk cId="1490735512" sldId="308"/>
            <ac:graphicFrameMk id="12" creationId="{AE74F47C-BE34-0DD1-53B6-B72F91188963}"/>
          </ac:graphicFrameMkLst>
        </pc:graphicFrameChg>
        <pc:picChg chg="add del mod">
          <ac:chgData name="T" userId="3f9d47f476fa9d03" providerId="LiveId" clId="{D9081E18-BD06-459C-8C5D-FDE7FBBB17DA}" dt="2023-04-12T08:42:49.584" v="1520" actId="478"/>
          <ac:picMkLst>
            <pc:docMk/>
            <pc:sldMk cId="1490735512" sldId="308"/>
            <ac:picMk id="4" creationId="{406DD50B-52E5-DDFB-EDF6-3E81E2DA2A31}"/>
          </ac:picMkLst>
        </pc:picChg>
        <pc:picChg chg="add mod">
          <ac:chgData name="T" userId="3f9d47f476fa9d03" providerId="LiveId" clId="{D9081E18-BD06-459C-8C5D-FDE7FBBB17DA}" dt="2023-04-12T08:47:38.962" v="1609" actId="1035"/>
          <ac:picMkLst>
            <pc:docMk/>
            <pc:sldMk cId="1490735512" sldId="308"/>
            <ac:picMk id="4098" creationId="{DAF71C29-5546-9B64-F932-E31607E1796D}"/>
          </ac:picMkLst>
        </pc:picChg>
      </pc:sldChg>
      <pc:sldChg chg="add del">
        <pc:chgData name="T" userId="3f9d47f476fa9d03" providerId="LiveId" clId="{D9081E18-BD06-459C-8C5D-FDE7FBBB17DA}" dt="2023-04-12T08:49:30.173" v="1695" actId="2890"/>
        <pc:sldMkLst>
          <pc:docMk/>
          <pc:sldMk cId="153728808" sldId="309"/>
        </pc:sldMkLst>
      </pc:sldChg>
      <pc:sldChg chg="addSp delSp modSp add mod ord">
        <pc:chgData name="T" userId="3f9d47f476fa9d03" providerId="LiveId" clId="{D9081E18-BD06-459C-8C5D-FDE7FBBB17DA}" dt="2023-04-12T08:51:20.446" v="1738" actId="571"/>
        <pc:sldMkLst>
          <pc:docMk/>
          <pc:sldMk cId="3695430066" sldId="309"/>
        </pc:sldMkLst>
        <pc:spChg chg="mod">
          <ac:chgData name="T" userId="3f9d47f476fa9d03" providerId="LiveId" clId="{D9081E18-BD06-459C-8C5D-FDE7FBBB17DA}" dt="2023-04-12T08:50:46.604" v="1731" actId="12789"/>
          <ac:spMkLst>
            <pc:docMk/>
            <pc:sldMk cId="3695430066" sldId="309"/>
            <ac:spMk id="3" creationId="{30AC767B-E25C-3EE7-A45A-D561759F8295}"/>
          </ac:spMkLst>
        </pc:spChg>
        <pc:spChg chg="add mod">
          <ac:chgData name="T" userId="3f9d47f476fa9d03" providerId="LiveId" clId="{D9081E18-BD06-459C-8C5D-FDE7FBBB17DA}" dt="2023-04-12T08:51:15.429" v="1736" actId="14100"/>
          <ac:spMkLst>
            <pc:docMk/>
            <pc:sldMk cId="3695430066" sldId="309"/>
            <ac:spMk id="5" creationId="{4296CBC2-CF65-9C27-1D85-58581F852CDA}"/>
          </ac:spMkLst>
        </pc:spChg>
        <pc:spChg chg="add del mod">
          <ac:chgData name="T" userId="3f9d47f476fa9d03" providerId="LiveId" clId="{D9081E18-BD06-459C-8C5D-FDE7FBBB17DA}" dt="2023-04-12T08:51:17.362" v="1737" actId="478"/>
          <ac:spMkLst>
            <pc:docMk/>
            <pc:sldMk cId="3695430066" sldId="309"/>
            <ac:spMk id="6" creationId="{1F14A037-B4E5-94FA-834D-57D3056959CF}"/>
          </ac:spMkLst>
        </pc:spChg>
        <pc:spChg chg="add mod">
          <ac:chgData name="T" userId="3f9d47f476fa9d03" providerId="LiveId" clId="{D9081E18-BD06-459C-8C5D-FDE7FBBB17DA}" dt="2023-04-12T08:51:20.446" v="1738" actId="571"/>
          <ac:spMkLst>
            <pc:docMk/>
            <pc:sldMk cId="3695430066" sldId="309"/>
            <ac:spMk id="7" creationId="{56E48C3F-DBF4-7685-EB7F-F6FF52AEA9C6}"/>
          </ac:spMkLst>
        </pc:spChg>
        <pc:spChg chg="del mod">
          <ac:chgData name="T" userId="3f9d47f476fa9d03" providerId="LiveId" clId="{D9081E18-BD06-459C-8C5D-FDE7FBBB17DA}" dt="2023-04-12T08:49:58.316" v="1709"/>
          <ac:spMkLst>
            <pc:docMk/>
            <pc:sldMk cId="3695430066" sldId="309"/>
            <ac:spMk id="10" creationId="{F30940E5-80BD-D5A4-2410-E1163A7F96A9}"/>
          </ac:spMkLst>
        </pc:spChg>
        <pc:picChg chg="del mod">
          <ac:chgData name="T" userId="3f9d47f476fa9d03" providerId="LiveId" clId="{D9081E18-BD06-459C-8C5D-FDE7FBBB17DA}" dt="2023-04-12T08:49:58.316" v="1709"/>
          <ac:picMkLst>
            <pc:docMk/>
            <pc:sldMk cId="3695430066" sldId="309"/>
            <ac:picMk id="2" creationId="{268A7707-E2E5-B3B8-93E7-50E6AA5C2FE1}"/>
          </ac:picMkLst>
        </pc:picChg>
        <pc:picChg chg="mod">
          <ac:chgData name="T" userId="3f9d47f476fa9d03" providerId="LiveId" clId="{D9081E18-BD06-459C-8C5D-FDE7FBBB17DA}" dt="2023-04-12T08:50:31.014" v="1728" actId="1076"/>
          <ac:picMkLst>
            <pc:docMk/>
            <pc:sldMk cId="3695430066" sldId="309"/>
            <ac:picMk id="4" creationId="{D04F7E97-AC98-A172-30AA-6DD7D524D53A}"/>
          </ac:picMkLst>
        </pc:picChg>
      </pc:sldChg>
      <pc:sldChg chg="addSp delSp modSp add mod">
        <pc:chgData name="T" userId="3f9d47f476fa9d03" providerId="LiveId" clId="{D9081E18-BD06-459C-8C5D-FDE7FBBB17DA}" dt="2023-04-12T08:56:39.133" v="1920" actId="20577"/>
        <pc:sldMkLst>
          <pc:docMk/>
          <pc:sldMk cId="1629314358" sldId="310"/>
        </pc:sldMkLst>
        <pc:spChg chg="del">
          <ac:chgData name="T" userId="3f9d47f476fa9d03" providerId="LiveId" clId="{D9081E18-BD06-459C-8C5D-FDE7FBBB17DA}" dt="2023-04-12T08:52:04.577" v="1763" actId="478"/>
          <ac:spMkLst>
            <pc:docMk/>
            <pc:sldMk cId="1629314358" sldId="310"/>
            <ac:spMk id="2" creationId="{617DBCF2-886B-60E7-6719-10C400DF29C7}"/>
          </ac:spMkLst>
        </pc:spChg>
        <pc:spChg chg="add mod">
          <ac:chgData name="T" userId="3f9d47f476fa9d03" providerId="LiveId" clId="{D9081E18-BD06-459C-8C5D-FDE7FBBB17DA}" dt="2023-04-12T08:52:04.791" v="1764"/>
          <ac:spMkLst>
            <pc:docMk/>
            <pc:sldMk cId="1629314358" sldId="310"/>
            <ac:spMk id="3" creationId="{EEE7AD8B-4980-0364-290E-A8A03F580413}"/>
          </ac:spMkLst>
        </pc:spChg>
        <pc:spChg chg="add mod">
          <ac:chgData name="T" userId="3f9d47f476fa9d03" providerId="LiveId" clId="{D9081E18-BD06-459C-8C5D-FDE7FBBB17DA}" dt="2023-04-12T08:52:04.791" v="1764"/>
          <ac:spMkLst>
            <pc:docMk/>
            <pc:sldMk cId="1629314358" sldId="310"/>
            <ac:spMk id="4" creationId="{06D26C85-8041-D406-D95C-0305B4FD13B5}"/>
          </ac:spMkLst>
        </pc:spChg>
        <pc:spChg chg="del">
          <ac:chgData name="T" userId="3f9d47f476fa9d03" providerId="LiveId" clId="{D9081E18-BD06-459C-8C5D-FDE7FBBB17DA}" dt="2023-04-12T08:52:04.577" v="1763" actId="478"/>
          <ac:spMkLst>
            <pc:docMk/>
            <pc:sldMk cId="1629314358" sldId="310"/>
            <ac:spMk id="5" creationId="{905E5378-9668-6AAD-BD41-F1E1E9DB7FA0}"/>
          </ac:spMkLst>
        </pc:spChg>
        <pc:spChg chg="add mod">
          <ac:chgData name="T" userId="3f9d47f476fa9d03" providerId="LiveId" clId="{D9081E18-BD06-459C-8C5D-FDE7FBBB17DA}" dt="2023-04-12T08:52:04.791" v="1764"/>
          <ac:spMkLst>
            <pc:docMk/>
            <pc:sldMk cId="1629314358" sldId="310"/>
            <ac:spMk id="6" creationId="{5118E5FD-A5FE-34BF-C0E4-1DB151D88D8A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7" creationId="{4B94B98C-7C95-8782-9749-90DBA77409A2}"/>
          </ac:spMkLst>
        </pc:spChg>
        <pc:spChg chg="add mod">
          <ac:chgData name="T" userId="3f9d47f476fa9d03" providerId="LiveId" clId="{D9081E18-BD06-459C-8C5D-FDE7FBBB17DA}" dt="2023-04-12T08:52:14.931" v="1766" actId="14100"/>
          <ac:spMkLst>
            <pc:docMk/>
            <pc:sldMk cId="1629314358" sldId="310"/>
            <ac:spMk id="9" creationId="{69261123-2673-FB38-2FBA-BCB40CCD9CF9}"/>
          </ac:spMkLst>
        </pc:spChg>
        <pc:spChg chg="del">
          <ac:chgData name="T" userId="3f9d47f476fa9d03" providerId="LiveId" clId="{D9081E18-BD06-459C-8C5D-FDE7FBBB17DA}" dt="2023-04-12T08:52:04.577" v="1763" actId="478"/>
          <ac:spMkLst>
            <pc:docMk/>
            <pc:sldMk cId="1629314358" sldId="310"/>
            <ac:spMk id="10" creationId="{F30940E5-80BD-D5A4-2410-E1163A7F96A9}"/>
          </ac:spMkLst>
        </pc:spChg>
        <pc:spChg chg="add mod">
          <ac:chgData name="T" userId="3f9d47f476fa9d03" providerId="LiveId" clId="{D9081E18-BD06-459C-8C5D-FDE7FBBB17DA}" dt="2023-04-12T08:52:11.998" v="1765"/>
          <ac:spMkLst>
            <pc:docMk/>
            <pc:sldMk cId="1629314358" sldId="310"/>
            <ac:spMk id="11" creationId="{02B93C9B-38FC-605A-7650-F554C0036EBC}"/>
          </ac:spMkLst>
        </pc:spChg>
        <pc:spChg chg="add mod">
          <ac:chgData name="T" userId="3f9d47f476fa9d03" providerId="LiveId" clId="{D9081E18-BD06-459C-8C5D-FDE7FBBB17DA}" dt="2023-04-12T08:55:20.250" v="1901" actId="14100"/>
          <ac:spMkLst>
            <pc:docMk/>
            <pc:sldMk cId="1629314358" sldId="310"/>
            <ac:spMk id="14" creationId="{FAA834DB-FACB-14FA-4F10-BDF309A72752}"/>
          </ac:spMkLst>
        </pc:spChg>
        <pc:spChg chg="add mod">
          <ac:chgData name="T" userId="3f9d47f476fa9d03" providerId="LiveId" clId="{D9081E18-BD06-459C-8C5D-FDE7FBBB17DA}" dt="2023-04-12T08:55:27.742" v="1908"/>
          <ac:spMkLst>
            <pc:docMk/>
            <pc:sldMk cId="1629314358" sldId="310"/>
            <ac:spMk id="15" creationId="{D5BC46F8-2252-3D76-0684-6F5B5E29E84A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41" creationId="{E7A9B90B-2735-38AA-34FD-D3C1895B86B4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44" creationId="{015AB563-05AB-1D62-281A-F57E853F4A5D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47" creationId="{216C9E88-F30E-EE10-9177-3B2454ACE7FA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48" creationId="{808B8F00-941B-7781-83C2-09B57CDFF104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49" creationId="{9EA31C97-9200-9F27-E502-487AD9290261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50" creationId="{4C18A088-77F0-F30A-C44D-D631C46EE9D1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51" creationId="{199285BA-0F05-2F88-7C2F-D221D06A15B9}"/>
          </ac:spMkLst>
        </pc:spChg>
        <pc:spChg chg="del">
          <ac:chgData name="T" userId="3f9d47f476fa9d03" providerId="LiveId" clId="{D9081E18-BD06-459C-8C5D-FDE7FBBB17DA}" dt="2023-04-12T08:51:48.889" v="1740" actId="478"/>
          <ac:spMkLst>
            <pc:docMk/>
            <pc:sldMk cId="1629314358" sldId="310"/>
            <ac:spMk id="52" creationId="{F1C0FFFB-CE58-6700-AB67-CA476ADC0E33}"/>
          </ac:spMkLst>
        </pc:spChg>
        <pc:graphicFrameChg chg="add mod modGraphic">
          <ac:chgData name="T" userId="3f9d47f476fa9d03" providerId="LiveId" clId="{D9081E18-BD06-459C-8C5D-FDE7FBBB17DA}" dt="2023-04-12T08:56:39.133" v="1920" actId="20577"/>
          <ac:graphicFrameMkLst>
            <pc:docMk/>
            <pc:sldMk cId="1629314358" sldId="310"/>
            <ac:graphicFrameMk id="13" creationId="{A80B4925-18AF-9CE7-B8F2-FE07C2CD2CF4}"/>
          </ac:graphicFrameMkLst>
        </pc:graphicFrameChg>
        <pc:picChg chg="add del mod">
          <ac:chgData name="T" userId="3f9d47f476fa9d03" providerId="LiveId" clId="{D9081E18-BD06-459C-8C5D-FDE7FBBB17DA}" dt="2023-04-12T08:52:33.717" v="1773"/>
          <ac:picMkLst>
            <pc:docMk/>
            <pc:sldMk cId="1629314358" sldId="310"/>
            <ac:picMk id="8" creationId="{AEF1F395-6ED9-53D4-41AC-05233F8245F2}"/>
          </ac:picMkLst>
        </pc:picChg>
        <pc:picChg chg="mod">
          <ac:chgData name="T" userId="3f9d47f476fa9d03" providerId="LiveId" clId="{D9081E18-BD06-459C-8C5D-FDE7FBBB17DA}" dt="2023-04-12T08:53:31.583" v="1774"/>
          <ac:picMkLst>
            <pc:docMk/>
            <pc:sldMk cId="1629314358" sldId="310"/>
            <ac:picMk id="12" creationId="{117CDAE3-2BCC-9361-F008-BC35890AED01}"/>
          </ac:picMkLst>
        </pc:picChg>
        <pc:picChg chg="del">
          <ac:chgData name="T" userId="3f9d47f476fa9d03" providerId="LiveId" clId="{D9081E18-BD06-459C-8C5D-FDE7FBBB17DA}" dt="2023-04-12T08:51:48.889" v="1740" actId="478"/>
          <ac:picMkLst>
            <pc:docMk/>
            <pc:sldMk cId="1629314358" sldId="310"/>
            <ac:picMk id="53" creationId="{A9B2DEA7-979B-3C5E-E60E-C41E1B7C53A7}"/>
          </ac:picMkLst>
        </pc:picChg>
        <pc:picChg chg="del">
          <ac:chgData name="T" userId="3f9d47f476fa9d03" providerId="LiveId" clId="{D9081E18-BD06-459C-8C5D-FDE7FBBB17DA}" dt="2023-04-12T08:51:48.889" v="1740" actId="478"/>
          <ac:picMkLst>
            <pc:docMk/>
            <pc:sldMk cId="1629314358" sldId="310"/>
            <ac:picMk id="54" creationId="{6219A946-1F3F-FDF1-641A-08C4E7E2D0F1}"/>
          </ac:picMkLst>
        </pc:picChg>
        <pc:picChg chg="del">
          <ac:chgData name="T" userId="3f9d47f476fa9d03" providerId="LiveId" clId="{D9081E18-BD06-459C-8C5D-FDE7FBBB17DA}" dt="2023-04-12T08:51:48.889" v="1740" actId="478"/>
          <ac:picMkLst>
            <pc:docMk/>
            <pc:sldMk cId="1629314358" sldId="310"/>
            <ac:picMk id="55" creationId="{D3F5F1D9-81D8-80D7-4CB7-790B3B7B39E3}"/>
          </ac:picMkLst>
        </pc:picChg>
        <pc:picChg chg="del">
          <ac:chgData name="T" userId="3f9d47f476fa9d03" providerId="LiveId" clId="{D9081E18-BD06-459C-8C5D-FDE7FBBB17DA}" dt="2023-04-12T08:51:48.889" v="1740" actId="478"/>
          <ac:picMkLst>
            <pc:docMk/>
            <pc:sldMk cId="1629314358" sldId="310"/>
            <ac:picMk id="56" creationId="{9E197276-245D-E584-5903-BFF3D49D7170}"/>
          </ac:picMkLst>
        </pc:picChg>
        <pc:picChg chg="add del mod">
          <ac:chgData name="T" userId="3f9d47f476fa9d03" providerId="LiveId" clId="{D9081E18-BD06-459C-8C5D-FDE7FBBB17DA}" dt="2023-04-12T08:52:33.717" v="1773"/>
          <ac:picMkLst>
            <pc:docMk/>
            <pc:sldMk cId="1629314358" sldId="310"/>
            <ac:picMk id="5122" creationId="{937591CA-6D5B-207A-0B1C-3BDC012DA275}"/>
          </ac:picMkLst>
        </pc:picChg>
      </pc:sldChg>
      <pc:sldChg chg="addSp delSp modSp add mod">
        <pc:chgData name="T" userId="3f9d47f476fa9d03" providerId="LiveId" clId="{D9081E18-BD06-459C-8C5D-FDE7FBBB17DA}" dt="2023-04-12T09:00:10.845" v="2045" actId="1076"/>
        <pc:sldMkLst>
          <pc:docMk/>
          <pc:sldMk cId="3696366146" sldId="311"/>
        </pc:sldMkLst>
        <pc:spChg chg="mod">
          <ac:chgData name="T" userId="3f9d47f476fa9d03" providerId="LiveId" clId="{D9081E18-BD06-459C-8C5D-FDE7FBBB17DA}" dt="2023-04-12T08:59:51.350" v="2039" actId="164"/>
          <ac:spMkLst>
            <pc:docMk/>
            <pc:sldMk cId="3696366146" sldId="311"/>
            <ac:spMk id="9" creationId="{69261123-2673-FB38-2FBA-BCB40CCD9CF9}"/>
          </ac:spMkLst>
        </pc:spChg>
        <pc:spChg chg="del">
          <ac:chgData name="T" userId="3f9d47f476fa9d03" providerId="LiveId" clId="{D9081E18-BD06-459C-8C5D-FDE7FBBB17DA}" dt="2023-04-12T08:56:51.269" v="1922" actId="478"/>
          <ac:spMkLst>
            <pc:docMk/>
            <pc:sldMk cId="3696366146" sldId="311"/>
            <ac:spMk id="11" creationId="{02B93C9B-38FC-605A-7650-F554C0036EBC}"/>
          </ac:spMkLst>
        </pc:spChg>
        <pc:spChg chg="del">
          <ac:chgData name="T" userId="3f9d47f476fa9d03" providerId="LiveId" clId="{D9081E18-BD06-459C-8C5D-FDE7FBBB17DA}" dt="2023-04-12T08:56:58.565" v="1925" actId="478"/>
          <ac:spMkLst>
            <pc:docMk/>
            <pc:sldMk cId="3696366146" sldId="311"/>
            <ac:spMk id="14" creationId="{FAA834DB-FACB-14FA-4F10-BDF309A72752}"/>
          </ac:spMkLst>
        </pc:spChg>
        <pc:spChg chg="del">
          <ac:chgData name="T" userId="3f9d47f476fa9d03" providerId="LiveId" clId="{D9081E18-BD06-459C-8C5D-FDE7FBBB17DA}" dt="2023-04-12T08:56:51.269" v="1922" actId="478"/>
          <ac:spMkLst>
            <pc:docMk/>
            <pc:sldMk cId="3696366146" sldId="311"/>
            <ac:spMk id="15" creationId="{D5BC46F8-2252-3D76-0684-6F5B5E29E84A}"/>
          </ac:spMkLst>
        </pc:spChg>
        <pc:spChg chg="del mod">
          <ac:chgData name="T" userId="3f9d47f476fa9d03" providerId="LiveId" clId="{D9081E18-BD06-459C-8C5D-FDE7FBBB17DA}" dt="2023-04-12T08:58:32.315" v="1935" actId="478"/>
          <ac:spMkLst>
            <pc:docMk/>
            <pc:sldMk cId="3696366146" sldId="311"/>
            <ac:spMk id="16" creationId="{FD0912F8-D090-07DA-6C47-9A4AB399BF75}"/>
          </ac:spMkLst>
        </pc:spChg>
        <pc:spChg chg="del mod">
          <ac:chgData name="T" userId="3f9d47f476fa9d03" providerId="LiveId" clId="{D9081E18-BD06-459C-8C5D-FDE7FBBB17DA}" dt="2023-04-12T08:58:32.315" v="1935" actId="478"/>
          <ac:spMkLst>
            <pc:docMk/>
            <pc:sldMk cId="3696366146" sldId="311"/>
            <ac:spMk id="17" creationId="{732F2BE8-A755-C418-EB6F-EBF98C82C8A2}"/>
          </ac:spMkLst>
        </pc:spChg>
        <pc:spChg chg="del mod">
          <ac:chgData name="T" userId="3f9d47f476fa9d03" providerId="LiveId" clId="{D9081E18-BD06-459C-8C5D-FDE7FBBB17DA}" dt="2023-04-12T08:58:32.315" v="1935" actId="478"/>
          <ac:spMkLst>
            <pc:docMk/>
            <pc:sldMk cId="3696366146" sldId="311"/>
            <ac:spMk id="18" creationId="{D8A47ABB-906A-F7DB-5C42-AA57876F0A1A}"/>
          </ac:spMkLst>
        </pc:spChg>
        <pc:spChg chg="del mod">
          <ac:chgData name="T" userId="3f9d47f476fa9d03" providerId="LiveId" clId="{D9081E18-BD06-459C-8C5D-FDE7FBBB17DA}" dt="2023-04-12T08:58:32.315" v="1935" actId="478"/>
          <ac:spMkLst>
            <pc:docMk/>
            <pc:sldMk cId="3696366146" sldId="311"/>
            <ac:spMk id="19" creationId="{2BFB286F-F15C-7D21-CC2A-0BAACD7D087E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1" creationId="{AE7DA283-8AB9-B7B7-986E-F83D33D9F417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3" creationId="{52C3A4F2-F5EE-3415-C99B-BEAD6E88EFB0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4" creationId="{D83A0B27-9B50-F2C7-8AB9-C029281156C8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5" creationId="{05DFE5CA-2549-7705-0DC5-40C4A3C8085B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6" creationId="{70312C29-E1AE-7187-7B33-03A397A6DDAD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7" creationId="{6F5DFB85-C27D-B273-6928-CED72C442628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8" creationId="{1209EC5F-B575-6312-7AE8-78E16D768FF1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29" creationId="{B0BC1887-B63F-230E-42DD-B5CC4E135AAE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30" creationId="{38B5E629-2A08-9E83-30B9-07FF831917A8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31" creationId="{72F32088-FAB7-86C1-8261-4D82BB976636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32" creationId="{448BE405-D84A-BC01-C968-F94AD97BC8F0}"/>
          </ac:spMkLst>
        </pc:spChg>
        <pc:spChg chg="del mod topLvl">
          <ac:chgData name="T" userId="3f9d47f476fa9d03" providerId="LiveId" clId="{D9081E18-BD06-459C-8C5D-FDE7FBBB17DA}" dt="2023-04-12T08:58:39.045" v="1939" actId="478"/>
          <ac:spMkLst>
            <pc:docMk/>
            <pc:sldMk cId="3696366146" sldId="311"/>
            <ac:spMk id="34" creationId="{68E56307-42A6-C3D9-629F-860136992978}"/>
          </ac:spMkLst>
        </pc:spChg>
        <pc:spChg chg="del mod">
          <ac:chgData name="T" userId="3f9d47f476fa9d03" providerId="LiveId" clId="{D9081E18-BD06-459C-8C5D-FDE7FBBB17DA}" dt="2023-04-12T08:58:37.711" v="1938" actId="478"/>
          <ac:spMkLst>
            <pc:docMk/>
            <pc:sldMk cId="3696366146" sldId="311"/>
            <ac:spMk id="35" creationId="{C08287A5-9CE8-D08C-20E6-F78E51F06DF7}"/>
          </ac:spMkLst>
        </pc:spChg>
        <pc:spChg chg="mod topLvl">
          <ac:chgData name="T" userId="3f9d47f476fa9d03" providerId="LiveId" clId="{D9081E18-BD06-459C-8C5D-FDE7FBBB17DA}" dt="2023-04-12T08:58:52.170" v="1943" actId="12788"/>
          <ac:spMkLst>
            <pc:docMk/>
            <pc:sldMk cId="3696366146" sldId="311"/>
            <ac:spMk id="36" creationId="{AEF4F5EB-71CD-1538-9611-2A6AE785D146}"/>
          </ac:spMkLst>
        </pc:spChg>
        <pc:spChg chg="del mod">
          <ac:chgData name="T" userId="3f9d47f476fa9d03" providerId="LiveId" clId="{D9081E18-BD06-459C-8C5D-FDE7FBBB17DA}" dt="2023-04-12T08:58:32.315" v="1935" actId="478"/>
          <ac:spMkLst>
            <pc:docMk/>
            <pc:sldMk cId="3696366146" sldId="311"/>
            <ac:spMk id="37" creationId="{B7D7B0D0-8433-DD90-B9FB-EA6B320BAFAC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39" creationId="{A47F7701-9ED0-58CC-39D7-8766E2053DC4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0" creationId="{1E108FAF-A2FE-A7FB-CD6B-C421E1E5602A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1" creationId="{67C4C43A-D490-3BF8-01FC-A5675236B693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2" creationId="{A81AFBF3-3C9A-9964-7846-A01A26ADC51E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4" creationId="{0C856549-4687-D625-F7C1-9956BF0863D2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5" creationId="{74B99B61-19BC-688F-24E7-EA0117B6A593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6" creationId="{C2397B01-B37F-D7A1-A3A1-D413D2EFEB95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7" creationId="{45FDE1CC-22F2-9312-5958-CA0A5F44C8B9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8" creationId="{F85B942D-E02E-7EF6-FE44-138F954ACA53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49" creationId="{F73E041B-3A59-F960-FEDC-2CC46C1A12D9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0" creationId="{DBC57A56-6DAD-FD5E-5309-C179440BD420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1" creationId="{E3121C6F-5CB8-AAB0-4EAD-DD43ABF1C29D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2" creationId="{9393FBB6-1ED9-38B4-2F3F-EC513BE70590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3" creationId="{CC97BC57-9B8F-0809-5337-79A686556D22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4" creationId="{827F9D3F-3373-0F60-4C14-22FF7FCBC4F5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5" creationId="{06161D41-D261-78FA-F195-229EFCC279D5}"/>
          </ac:spMkLst>
        </pc:spChg>
        <pc:spChg chg="mod">
          <ac:chgData name="T" userId="3f9d47f476fa9d03" providerId="LiveId" clId="{D9081E18-BD06-459C-8C5D-FDE7FBBB17DA}" dt="2023-04-12T08:58:26.377" v="1932" actId="27803"/>
          <ac:spMkLst>
            <pc:docMk/>
            <pc:sldMk cId="3696366146" sldId="311"/>
            <ac:spMk id="56" creationId="{A9E21BB6-8DB7-6620-9F7D-CD61BFD113D1}"/>
          </ac:spMkLst>
        </pc:spChg>
        <pc:spChg chg="add mod topLvl">
          <ac:chgData name="T" userId="3f9d47f476fa9d03" providerId="LiveId" clId="{D9081E18-BD06-459C-8C5D-FDE7FBBB17DA}" dt="2023-04-12T08:59:51.350" v="2039" actId="164"/>
          <ac:spMkLst>
            <pc:docMk/>
            <pc:sldMk cId="3696366146" sldId="311"/>
            <ac:spMk id="57" creationId="{837021C5-FAA4-B53E-5CAE-F21FC8099060}"/>
          </ac:spMkLst>
        </pc:spChg>
        <pc:spChg chg="add mod topLvl">
          <ac:chgData name="T" userId="3f9d47f476fa9d03" providerId="LiveId" clId="{D9081E18-BD06-459C-8C5D-FDE7FBBB17DA}" dt="2023-04-12T08:59:51.350" v="2039" actId="164"/>
          <ac:spMkLst>
            <pc:docMk/>
            <pc:sldMk cId="3696366146" sldId="311"/>
            <ac:spMk id="58" creationId="{F8AAB54F-3DBF-3617-0361-D3ED993EB24E}"/>
          </ac:spMkLst>
        </pc:spChg>
        <pc:spChg chg="mod">
          <ac:chgData name="T" userId="3f9d47f476fa9d03" providerId="LiveId" clId="{D9081E18-BD06-459C-8C5D-FDE7FBBB17DA}" dt="2023-04-12T08:59:57.985" v="2041" actId="571"/>
          <ac:spMkLst>
            <pc:docMk/>
            <pc:sldMk cId="3696366146" sldId="311"/>
            <ac:spMk id="62" creationId="{6AF8A374-7189-0C6B-98EF-F456A1FDAC88}"/>
          </ac:spMkLst>
        </pc:spChg>
        <pc:spChg chg="mod">
          <ac:chgData name="T" userId="3f9d47f476fa9d03" providerId="LiveId" clId="{D9081E18-BD06-459C-8C5D-FDE7FBBB17DA}" dt="2023-04-12T08:59:57.985" v="2041" actId="571"/>
          <ac:spMkLst>
            <pc:docMk/>
            <pc:sldMk cId="3696366146" sldId="311"/>
            <ac:spMk id="63" creationId="{52FCA2ED-C885-26FA-C439-AC3BCF1BF1B4}"/>
          </ac:spMkLst>
        </pc:spChg>
        <pc:spChg chg="mod">
          <ac:chgData name="T" userId="3f9d47f476fa9d03" providerId="LiveId" clId="{D9081E18-BD06-459C-8C5D-FDE7FBBB17DA}" dt="2023-04-12T08:59:57.985" v="2041" actId="571"/>
          <ac:spMkLst>
            <pc:docMk/>
            <pc:sldMk cId="3696366146" sldId="311"/>
            <ac:spMk id="64" creationId="{44D43C29-5379-A66E-E222-99EE1E068FC2}"/>
          </ac:spMkLst>
        </pc:spChg>
        <pc:spChg chg="mod">
          <ac:chgData name="T" userId="3f9d47f476fa9d03" providerId="LiveId" clId="{D9081E18-BD06-459C-8C5D-FDE7FBBB17DA}" dt="2023-04-12T09:00:00.590" v="2042" actId="571"/>
          <ac:spMkLst>
            <pc:docMk/>
            <pc:sldMk cId="3696366146" sldId="311"/>
            <ac:spMk id="66" creationId="{00686F9C-CB01-2B31-30D5-CC286EFBAB88}"/>
          </ac:spMkLst>
        </pc:spChg>
        <pc:spChg chg="mod">
          <ac:chgData name="T" userId="3f9d47f476fa9d03" providerId="LiveId" clId="{D9081E18-BD06-459C-8C5D-FDE7FBBB17DA}" dt="2023-04-12T09:00:00.590" v="2042" actId="571"/>
          <ac:spMkLst>
            <pc:docMk/>
            <pc:sldMk cId="3696366146" sldId="311"/>
            <ac:spMk id="67" creationId="{6F4CAC5E-3020-DE8A-0E83-34281FC529D5}"/>
          </ac:spMkLst>
        </pc:spChg>
        <pc:spChg chg="mod">
          <ac:chgData name="T" userId="3f9d47f476fa9d03" providerId="LiveId" clId="{D9081E18-BD06-459C-8C5D-FDE7FBBB17DA}" dt="2023-04-12T09:00:00.590" v="2042" actId="571"/>
          <ac:spMkLst>
            <pc:docMk/>
            <pc:sldMk cId="3696366146" sldId="311"/>
            <ac:spMk id="68" creationId="{78267961-8EB3-202C-EC89-02333C744823}"/>
          </ac:spMkLst>
        </pc:spChg>
        <pc:spChg chg="mod">
          <ac:chgData name="T" userId="3f9d47f476fa9d03" providerId="LiveId" clId="{D9081E18-BD06-459C-8C5D-FDE7FBBB17DA}" dt="2023-04-12T09:00:04.030" v="2043" actId="571"/>
          <ac:spMkLst>
            <pc:docMk/>
            <pc:sldMk cId="3696366146" sldId="311"/>
            <ac:spMk id="70" creationId="{E3FA0462-6EFC-0279-7864-F8FD2C1DE4EF}"/>
          </ac:spMkLst>
        </pc:spChg>
        <pc:spChg chg="mod">
          <ac:chgData name="T" userId="3f9d47f476fa9d03" providerId="LiveId" clId="{D9081E18-BD06-459C-8C5D-FDE7FBBB17DA}" dt="2023-04-12T09:00:04.030" v="2043" actId="571"/>
          <ac:spMkLst>
            <pc:docMk/>
            <pc:sldMk cId="3696366146" sldId="311"/>
            <ac:spMk id="71" creationId="{0F8A7E38-CA47-F152-F943-7C617A88E713}"/>
          </ac:spMkLst>
        </pc:spChg>
        <pc:spChg chg="mod">
          <ac:chgData name="T" userId="3f9d47f476fa9d03" providerId="LiveId" clId="{D9081E18-BD06-459C-8C5D-FDE7FBBB17DA}" dt="2023-04-12T09:00:04.030" v="2043" actId="571"/>
          <ac:spMkLst>
            <pc:docMk/>
            <pc:sldMk cId="3696366146" sldId="311"/>
            <ac:spMk id="72" creationId="{53B9465C-6389-6136-33D0-8E814F94FECA}"/>
          </ac:spMkLst>
        </pc:spChg>
        <pc:grpChg chg="del mod">
          <ac:chgData name="T" userId="3f9d47f476fa9d03" providerId="LiveId" clId="{D9081E18-BD06-459C-8C5D-FDE7FBBB17DA}" dt="2023-04-12T08:58:26.377" v="1932" actId="27803"/>
          <ac:grpSpMkLst>
            <pc:docMk/>
            <pc:sldMk cId="3696366146" sldId="311"/>
            <ac:grpSpMk id="10" creationId="{F239F2C9-ACCB-0C4E-B90F-1EC50C6941CA}"/>
          </ac:grpSpMkLst>
        </pc:grpChg>
        <pc:grpChg chg="del mod">
          <ac:chgData name="T" userId="3f9d47f476fa9d03" providerId="LiveId" clId="{D9081E18-BD06-459C-8C5D-FDE7FBBB17DA}" dt="2023-04-12T08:58:32.315" v="1935" actId="478"/>
          <ac:grpSpMkLst>
            <pc:docMk/>
            <pc:sldMk cId="3696366146" sldId="311"/>
            <ac:grpSpMk id="20" creationId="{4A52320C-EC09-D76C-B98E-10CE67C5D49B}"/>
          </ac:grpSpMkLst>
        </pc:grpChg>
        <pc:grpChg chg="mod">
          <ac:chgData name="T" userId="3f9d47f476fa9d03" providerId="LiveId" clId="{D9081E18-BD06-459C-8C5D-FDE7FBBB17DA}" dt="2023-04-12T08:58:26.377" v="1932" actId="27803"/>
          <ac:grpSpMkLst>
            <pc:docMk/>
            <pc:sldMk cId="3696366146" sldId="311"/>
            <ac:grpSpMk id="22" creationId="{66D912B4-5F5B-A614-E9EA-A219A3BD92FA}"/>
          </ac:grpSpMkLst>
        </pc:grpChg>
        <pc:grpChg chg="del mod">
          <ac:chgData name="T" userId="3f9d47f476fa9d03" providerId="LiveId" clId="{D9081E18-BD06-459C-8C5D-FDE7FBBB17DA}" dt="2023-04-12T08:58:39.045" v="1939" actId="478"/>
          <ac:grpSpMkLst>
            <pc:docMk/>
            <pc:sldMk cId="3696366146" sldId="311"/>
            <ac:grpSpMk id="33" creationId="{9B3C11C7-497A-F1DD-7061-9AF4B75AFBC8}"/>
          </ac:grpSpMkLst>
        </pc:grpChg>
        <pc:grpChg chg="del mod">
          <ac:chgData name="T" userId="3f9d47f476fa9d03" providerId="LiveId" clId="{D9081E18-BD06-459C-8C5D-FDE7FBBB17DA}" dt="2023-04-12T08:58:32.315" v="1935" actId="478"/>
          <ac:grpSpMkLst>
            <pc:docMk/>
            <pc:sldMk cId="3696366146" sldId="311"/>
            <ac:grpSpMk id="38" creationId="{3ACE0CCC-E9E7-ED0D-3D70-396CBB02C8A9}"/>
          </ac:grpSpMkLst>
        </pc:grpChg>
        <pc:grpChg chg="del mod">
          <ac:chgData name="T" userId="3f9d47f476fa9d03" providerId="LiveId" clId="{D9081E18-BD06-459C-8C5D-FDE7FBBB17DA}" dt="2023-04-12T08:58:32.315" v="1935" actId="478"/>
          <ac:grpSpMkLst>
            <pc:docMk/>
            <pc:sldMk cId="3696366146" sldId="311"/>
            <ac:grpSpMk id="43" creationId="{B68A2699-BBB6-FF4B-DB06-33E24C060C74}"/>
          </ac:grpSpMkLst>
        </pc:grpChg>
        <pc:grpChg chg="add del mod">
          <ac:chgData name="T" userId="3f9d47f476fa9d03" providerId="LiveId" clId="{D9081E18-BD06-459C-8C5D-FDE7FBBB17DA}" dt="2023-04-12T08:59:49.989" v="2038" actId="165"/>
          <ac:grpSpMkLst>
            <pc:docMk/>
            <pc:sldMk cId="3696366146" sldId="311"/>
            <ac:grpSpMk id="59" creationId="{EE33C76E-270B-8C26-940F-3C300D3567AA}"/>
          </ac:grpSpMkLst>
        </pc:grpChg>
        <pc:grpChg chg="add mod">
          <ac:chgData name="T" userId="3f9d47f476fa9d03" providerId="LiveId" clId="{D9081E18-BD06-459C-8C5D-FDE7FBBB17DA}" dt="2023-04-12T08:59:55.971" v="2040" actId="1076"/>
          <ac:grpSpMkLst>
            <pc:docMk/>
            <pc:sldMk cId="3696366146" sldId="311"/>
            <ac:grpSpMk id="60" creationId="{23434B9D-9C5D-2254-C1A6-B811B1C00BF3}"/>
          </ac:grpSpMkLst>
        </pc:grpChg>
        <pc:grpChg chg="add mod">
          <ac:chgData name="T" userId="3f9d47f476fa9d03" providerId="LiveId" clId="{D9081E18-BD06-459C-8C5D-FDE7FBBB17DA}" dt="2023-04-12T08:59:57.985" v="2041" actId="571"/>
          <ac:grpSpMkLst>
            <pc:docMk/>
            <pc:sldMk cId="3696366146" sldId="311"/>
            <ac:grpSpMk id="61" creationId="{FEC34E47-94AF-0CA6-AD19-34BD050D523F}"/>
          </ac:grpSpMkLst>
        </pc:grpChg>
        <pc:grpChg chg="add mod">
          <ac:chgData name="T" userId="3f9d47f476fa9d03" providerId="LiveId" clId="{D9081E18-BD06-459C-8C5D-FDE7FBBB17DA}" dt="2023-04-12T09:00:05.773" v="2044" actId="1076"/>
          <ac:grpSpMkLst>
            <pc:docMk/>
            <pc:sldMk cId="3696366146" sldId="311"/>
            <ac:grpSpMk id="65" creationId="{1A4688B0-3AFC-35B1-3C39-62C6A4D62D8C}"/>
          </ac:grpSpMkLst>
        </pc:grpChg>
        <pc:grpChg chg="add mod">
          <ac:chgData name="T" userId="3f9d47f476fa9d03" providerId="LiveId" clId="{D9081E18-BD06-459C-8C5D-FDE7FBBB17DA}" dt="2023-04-12T09:00:10.845" v="2045" actId="1076"/>
          <ac:grpSpMkLst>
            <pc:docMk/>
            <pc:sldMk cId="3696366146" sldId="311"/>
            <ac:grpSpMk id="69" creationId="{6A717E69-BEF3-CE66-98B1-AF4856421BA3}"/>
          </ac:grpSpMkLst>
        </pc:grpChg>
        <pc:graphicFrameChg chg="del">
          <ac:chgData name="T" userId="3f9d47f476fa9d03" providerId="LiveId" clId="{D9081E18-BD06-459C-8C5D-FDE7FBBB17DA}" dt="2023-04-12T08:56:51.269" v="1922" actId="478"/>
          <ac:graphicFrameMkLst>
            <pc:docMk/>
            <pc:sldMk cId="3696366146" sldId="311"/>
            <ac:graphicFrameMk id="13" creationId="{A80B4925-18AF-9CE7-B8F2-FE07C2CD2CF4}"/>
          </ac:graphicFrameMkLst>
        </pc:graphicFrameChg>
        <pc:picChg chg="add del mod">
          <ac:chgData name="T" userId="3f9d47f476fa9d03" providerId="LiveId" clId="{D9081E18-BD06-459C-8C5D-FDE7FBBB17DA}" dt="2023-04-12T08:58:26.377" v="1932" actId="27803"/>
          <ac:picMkLst>
            <pc:docMk/>
            <pc:sldMk cId="3696366146" sldId="311"/>
            <ac:picMk id="5" creationId="{F0B95F3B-FF51-ADA3-6374-64978167A5A0}"/>
          </ac:picMkLst>
        </pc:picChg>
        <pc:picChg chg="add del mod">
          <ac:chgData name="T" userId="3f9d47f476fa9d03" providerId="LiveId" clId="{D9081E18-BD06-459C-8C5D-FDE7FBBB17DA}" dt="2023-04-12T08:58:19.324" v="1928" actId="478"/>
          <ac:picMkLst>
            <pc:docMk/>
            <pc:sldMk cId="3696366146" sldId="311"/>
            <ac:picMk id="8" creationId="{3E2B4633-C54C-C11E-FC7E-F65C5F3CCEE5}"/>
          </ac:picMkLst>
        </pc:picChg>
        <pc:picChg chg="del">
          <ac:chgData name="T" userId="3f9d47f476fa9d03" providerId="LiveId" clId="{D9081E18-BD06-459C-8C5D-FDE7FBBB17DA}" dt="2023-04-12T08:56:51.269" v="1922" actId="478"/>
          <ac:picMkLst>
            <pc:docMk/>
            <pc:sldMk cId="3696366146" sldId="311"/>
            <ac:picMk id="12" creationId="{117CDAE3-2BCC-9361-F008-BC35890AED01}"/>
          </ac:picMkLst>
        </pc:picChg>
      </pc:sldChg>
      <pc:sldChg chg="addSp delSp modSp add mod setBg">
        <pc:chgData name="T" userId="3f9d47f476fa9d03" providerId="LiveId" clId="{D9081E18-BD06-459C-8C5D-FDE7FBBB17DA}" dt="2023-04-12T09:03:36.678" v="2299"/>
        <pc:sldMkLst>
          <pc:docMk/>
          <pc:sldMk cId="368800513" sldId="312"/>
        </pc:sldMkLst>
        <pc:spChg chg="add del mod">
          <ac:chgData name="T" userId="3f9d47f476fa9d03" providerId="LiveId" clId="{D9081E18-BD06-459C-8C5D-FDE7FBBB17DA}" dt="2023-04-12T09:01:59.794" v="2054" actId="478"/>
          <ac:spMkLst>
            <pc:docMk/>
            <pc:sldMk cId="368800513" sldId="312"/>
            <ac:spMk id="2" creationId="{1ACB13CC-8515-0369-B757-60AF544FBD81}"/>
          </ac:spMkLst>
        </pc:spChg>
        <pc:spChg chg="del">
          <ac:chgData name="T" userId="3f9d47f476fa9d03" providerId="LiveId" clId="{D9081E18-BD06-459C-8C5D-FDE7FBBB17DA}" dt="2023-04-12T09:01:36.025" v="2048" actId="478"/>
          <ac:spMkLst>
            <pc:docMk/>
            <pc:sldMk cId="368800513" sldId="312"/>
            <ac:spMk id="3" creationId="{EEE7AD8B-4980-0364-290E-A8A03F580413}"/>
          </ac:spMkLst>
        </pc:spChg>
        <pc:spChg chg="del">
          <ac:chgData name="T" userId="3f9d47f476fa9d03" providerId="LiveId" clId="{D9081E18-BD06-459C-8C5D-FDE7FBBB17DA}" dt="2023-04-12T09:01:36.025" v="2048" actId="478"/>
          <ac:spMkLst>
            <pc:docMk/>
            <pc:sldMk cId="368800513" sldId="312"/>
            <ac:spMk id="4" creationId="{06D26C85-8041-D406-D95C-0305B4FD13B5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5" creationId="{F5FD5F4A-CCFB-75AD-3AE1-E458CD2AB679}"/>
          </ac:spMkLst>
        </pc:spChg>
        <pc:spChg chg="del">
          <ac:chgData name="T" userId="3f9d47f476fa9d03" providerId="LiveId" clId="{D9081E18-BD06-459C-8C5D-FDE7FBBB17DA}" dt="2023-04-12T09:01:36.025" v="2048" actId="478"/>
          <ac:spMkLst>
            <pc:docMk/>
            <pc:sldMk cId="368800513" sldId="312"/>
            <ac:spMk id="6" creationId="{5118E5FD-A5FE-34BF-C0E4-1DB151D88D8A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7" creationId="{ECC8E5C1-51BA-7F49-13DE-5A902988133B}"/>
          </ac:spMkLst>
        </pc:spChg>
        <pc:spChg chg="add mod or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8" creationId="{3AD9CEA3-62FF-6945-4663-900C3B8473AD}"/>
          </ac:spMkLst>
        </pc:spChg>
        <pc:spChg chg="add mod">
          <ac:chgData name="T" userId="3f9d47f476fa9d03" providerId="LiveId" clId="{D9081E18-BD06-459C-8C5D-FDE7FBBB17DA}" dt="2023-04-12T09:03:25.190" v="2289"/>
          <ac:spMkLst>
            <pc:docMk/>
            <pc:sldMk cId="368800513" sldId="312"/>
            <ac:spMk id="10" creationId="{27D7E84F-5764-1367-D5F0-C9F8E575EA9E}"/>
          </ac:spMkLst>
        </pc:spChg>
        <pc:spChg chg="add mod">
          <ac:chgData name="T" userId="3f9d47f476fa9d03" providerId="LiveId" clId="{D9081E18-BD06-459C-8C5D-FDE7FBBB17DA}" dt="2023-04-12T09:03:25.190" v="2289"/>
          <ac:spMkLst>
            <pc:docMk/>
            <pc:sldMk cId="368800513" sldId="312"/>
            <ac:spMk id="11" creationId="{95B269B1-9CDE-F315-9E87-585C117FCA6F}"/>
          </ac:spMkLst>
        </pc:spChg>
        <pc:spChg chg="add mod">
          <ac:chgData name="T" userId="3f9d47f476fa9d03" providerId="LiveId" clId="{D9081E18-BD06-459C-8C5D-FDE7FBBB17DA}" dt="2023-04-12T09:03:25.190" v="2289"/>
          <ac:spMkLst>
            <pc:docMk/>
            <pc:sldMk cId="368800513" sldId="312"/>
            <ac:spMk id="12" creationId="{034EE59C-316E-9F4C-48A7-5CE25F895283}"/>
          </ac:spMkLst>
        </pc:spChg>
        <pc:spChg chg="add mod">
          <ac:chgData name="T" userId="3f9d47f476fa9d03" providerId="LiveId" clId="{D9081E18-BD06-459C-8C5D-FDE7FBBB17DA}" dt="2023-04-12T09:03:24.142" v="2287"/>
          <ac:spMkLst>
            <pc:docMk/>
            <pc:sldMk cId="368800513" sldId="312"/>
            <ac:spMk id="13" creationId="{3D1989BD-77E9-EEC0-78BB-26EAEC6576A0}"/>
          </ac:spMkLst>
        </pc:spChg>
        <pc:spChg chg="add mod">
          <ac:chgData name="T" userId="3f9d47f476fa9d03" providerId="LiveId" clId="{D9081E18-BD06-459C-8C5D-FDE7FBBB17DA}" dt="2023-04-12T09:03:24.142" v="2287"/>
          <ac:spMkLst>
            <pc:docMk/>
            <pc:sldMk cId="368800513" sldId="312"/>
            <ac:spMk id="14" creationId="{7552ED06-C527-88DF-62D1-4BFBD36BAB3D}"/>
          </ac:spMkLst>
        </pc:spChg>
        <pc:spChg chg="add mod">
          <ac:chgData name="T" userId="3f9d47f476fa9d03" providerId="LiveId" clId="{D9081E18-BD06-459C-8C5D-FDE7FBBB17DA}" dt="2023-04-12T09:03:24.142" v="2287"/>
          <ac:spMkLst>
            <pc:docMk/>
            <pc:sldMk cId="368800513" sldId="312"/>
            <ac:spMk id="15" creationId="{B96AECCD-1162-87F2-C2A6-B428869156C7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16" creationId="{6B330862-18FA-E89D-69B2-3EAAC831C957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17" creationId="{ED702979-834C-EE7A-ECE5-501486DEE1EA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18" creationId="{E12278AD-2E13-BE1F-19C3-128E1C67335A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19" creationId="{386CB07C-DBD7-CB39-18BD-BE821EE817F2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20" creationId="{ADCBFAC3-ECB6-28EB-71F9-5669511238F1}"/>
          </ac:spMkLst>
        </pc:spChg>
        <pc:spChg chg="add mod topLvl">
          <ac:chgData name="T" userId="3f9d47f476fa9d03" providerId="LiveId" clId="{D9081E18-BD06-459C-8C5D-FDE7FBBB17DA}" dt="2023-04-12T09:03:35.394" v="2298" actId="165"/>
          <ac:spMkLst>
            <pc:docMk/>
            <pc:sldMk cId="368800513" sldId="312"/>
            <ac:spMk id="21" creationId="{BC8267C5-F839-051F-D087-4EA70CD70B54}"/>
          </ac:spMkLst>
        </pc:spChg>
        <pc:spChg chg="del mod">
          <ac:chgData name="T" userId="3f9d47f476fa9d03" providerId="LiveId" clId="{D9081E18-BD06-459C-8C5D-FDE7FBBB17DA}" dt="2023-04-12T09:01:42.058" v="2051" actId="478"/>
          <ac:spMkLst>
            <pc:docMk/>
            <pc:sldMk cId="368800513" sldId="312"/>
            <ac:spMk id="36" creationId="{AEF4F5EB-71CD-1538-9611-2A6AE785D146}"/>
          </ac:spMkLst>
        </pc:spChg>
        <pc:grpChg chg="add del mod">
          <ac:chgData name="T" userId="3f9d47f476fa9d03" providerId="LiveId" clId="{D9081E18-BD06-459C-8C5D-FDE7FBBB17DA}" dt="2023-04-12T09:03:35.394" v="2298" actId="165"/>
          <ac:grpSpMkLst>
            <pc:docMk/>
            <pc:sldMk cId="368800513" sldId="312"/>
            <ac:grpSpMk id="22" creationId="{DCFB03A7-BE84-4634-C421-E2AD8B11C9AA}"/>
          </ac:grpSpMkLst>
        </pc:grpChg>
        <pc:grpChg chg="del">
          <ac:chgData name="T" userId="3f9d47f476fa9d03" providerId="LiveId" clId="{D9081E18-BD06-459C-8C5D-FDE7FBBB17DA}" dt="2023-04-12T09:01:33.417" v="2047" actId="478"/>
          <ac:grpSpMkLst>
            <pc:docMk/>
            <pc:sldMk cId="368800513" sldId="312"/>
            <ac:grpSpMk id="60" creationId="{23434B9D-9C5D-2254-C1A6-B811B1C00BF3}"/>
          </ac:grpSpMkLst>
        </pc:grpChg>
        <pc:grpChg chg="del">
          <ac:chgData name="T" userId="3f9d47f476fa9d03" providerId="LiveId" clId="{D9081E18-BD06-459C-8C5D-FDE7FBBB17DA}" dt="2023-04-12T09:01:33.417" v="2047" actId="478"/>
          <ac:grpSpMkLst>
            <pc:docMk/>
            <pc:sldMk cId="368800513" sldId="312"/>
            <ac:grpSpMk id="61" creationId="{FEC34E47-94AF-0CA6-AD19-34BD050D523F}"/>
          </ac:grpSpMkLst>
        </pc:grpChg>
        <pc:grpChg chg="del">
          <ac:chgData name="T" userId="3f9d47f476fa9d03" providerId="LiveId" clId="{D9081E18-BD06-459C-8C5D-FDE7FBBB17DA}" dt="2023-04-12T09:01:33.417" v="2047" actId="478"/>
          <ac:grpSpMkLst>
            <pc:docMk/>
            <pc:sldMk cId="368800513" sldId="312"/>
            <ac:grpSpMk id="65" creationId="{1A4688B0-3AFC-35B1-3C39-62C6A4D62D8C}"/>
          </ac:grpSpMkLst>
        </pc:grpChg>
        <pc:grpChg chg="del">
          <ac:chgData name="T" userId="3f9d47f476fa9d03" providerId="LiveId" clId="{D9081E18-BD06-459C-8C5D-FDE7FBBB17DA}" dt="2023-04-12T09:01:33.417" v="2047" actId="478"/>
          <ac:grpSpMkLst>
            <pc:docMk/>
            <pc:sldMk cId="368800513" sldId="312"/>
            <ac:grpSpMk id="69" creationId="{6A717E69-BEF3-CE66-98B1-AF4856421BA3}"/>
          </ac:grpSpMkLst>
        </pc:grpChg>
      </pc:sldChg>
      <pc:sldChg chg="addSp delSp modSp add mod ord">
        <pc:chgData name="T" userId="3f9d47f476fa9d03" providerId="LiveId" clId="{D9081E18-BD06-459C-8C5D-FDE7FBBB17DA}" dt="2023-04-12T09:04:39.375" v="2344" actId="1582"/>
        <pc:sldMkLst>
          <pc:docMk/>
          <pc:sldMk cId="4225846953" sldId="313"/>
        </pc:sldMkLst>
        <pc:spChg chg="add mod">
          <ac:chgData name="T" userId="3f9d47f476fa9d03" providerId="LiveId" clId="{D9081E18-BD06-459C-8C5D-FDE7FBBB17DA}" dt="2023-04-12T09:04:36.444" v="2343" actId="571"/>
          <ac:spMkLst>
            <pc:docMk/>
            <pc:sldMk cId="4225846953" sldId="313"/>
            <ac:spMk id="2" creationId="{5CC49492-97BD-FAFC-CB4E-E2C6D8E12CD0}"/>
          </ac:spMkLst>
        </pc:spChg>
        <pc:spChg chg="mod ord">
          <ac:chgData name="T" userId="3f9d47f476fa9d03" providerId="LiveId" clId="{D9081E18-BD06-459C-8C5D-FDE7FBBB17DA}" dt="2023-04-12T09:04:15.745" v="2337" actId="166"/>
          <ac:spMkLst>
            <pc:docMk/>
            <pc:sldMk cId="4225846953" sldId="313"/>
            <ac:spMk id="10" creationId="{F30940E5-80BD-D5A4-2410-E1163A7F96A9}"/>
          </ac:spMkLst>
        </pc:spChg>
        <pc:spChg chg="del">
          <ac:chgData name="T" userId="3f9d47f476fa9d03" providerId="LiveId" clId="{D9081E18-BD06-459C-8C5D-FDE7FBBB17DA}" dt="2023-04-12T09:03:50.879" v="2303" actId="478"/>
          <ac:spMkLst>
            <pc:docMk/>
            <pc:sldMk cId="4225846953" sldId="313"/>
            <ac:spMk id="12" creationId="{ABC56596-CA11-832A-49EC-8907E3A10782}"/>
          </ac:spMkLst>
        </pc:spChg>
        <pc:spChg chg="del">
          <ac:chgData name="T" userId="3f9d47f476fa9d03" providerId="LiveId" clId="{D9081E18-BD06-459C-8C5D-FDE7FBBB17DA}" dt="2023-04-12T09:03:50.879" v="2303" actId="478"/>
          <ac:spMkLst>
            <pc:docMk/>
            <pc:sldMk cId="4225846953" sldId="313"/>
            <ac:spMk id="13" creationId="{61B872CC-E120-E80F-DF2C-F05428F64951}"/>
          </ac:spMkLst>
        </pc:spChg>
        <pc:spChg chg="mod ord">
          <ac:chgData name="T" userId="3f9d47f476fa9d03" providerId="LiveId" clId="{D9081E18-BD06-459C-8C5D-FDE7FBBB17DA}" dt="2023-04-12T09:04:15.745" v="2337" actId="166"/>
          <ac:spMkLst>
            <pc:docMk/>
            <pc:sldMk cId="4225846953" sldId="313"/>
            <ac:spMk id="16" creationId="{CE41F46D-FE3D-65AC-6683-93F6BDE4087A}"/>
          </ac:spMkLst>
        </pc:spChg>
        <pc:spChg chg="mod">
          <ac:chgData name="T" userId="3f9d47f476fa9d03" providerId="LiveId" clId="{D9081E18-BD06-459C-8C5D-FDE7FBBB17DA}" dt="2023-04-12T09:04:39.375" v="2344" actId="1582"/>
          <ac:spMkLst>
            <pc:docMk/>
            <pc:sldMk cId="4225846953" sldId="313"/>
            <ac:spMk id="17" creationId="{C86BD075-443E-6A02-8572-9D1E33F32FD0}"/>
          </ac:spMkLst>
        </pc:spChg>
        <pc:picChg chg="mod">
          <ac:chgData name="T" userId="3f9d47f476fa9d03" providerId="LiveId" clId="{D9081E18-BD06-459C-8C5D-FDE7FBBB17DA}" dt="2023-04-12T09:03:55.977" v="2310" actId="1076"/>
          <ac:picMkLst>
            <pc:docMk/>
            <pc:sldMk cId="4225846953" sldId="313"/>
            <ac:picMk id="4" creationId="{568E274F-F0D0-A6E0-F099-7EF1EF6BC2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78C86-F4D9-47E5-B8DB-CC6BD7171946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162A8-044F-4769-88D0-D5468A15226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98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162A8-044F-4769-88D0-D5468A15226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27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F0ACB-CAD2-0E99-D7FA-65045D305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CFAB08-8D24-ED37-CD28-B508DCC3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6C49A-BB52-FE46-E09D-031F754F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BFF78-A213-BEC3-F545-931965DA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B487F-DA19-E240-E47F-75B9A97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1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6B25-AA41-71FB-2683-38D3CF9D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507A7F-881D-6C16-8115-5EBCB9BB6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3A55F-C30B-7E5D-CAD2-8BF7305FF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5D547C-DC33-9BF6-66FE-560742B5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048C2E-3A7D-4767-8C48-D9220A8E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B58224-FE5C-6151-3B18-3D369915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23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D0A2-845F-12B8-63CF-8D1CCD67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D8E067-3588-6FA9-A537-18282E5B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15DE9-C8F6-4AC8-0B4C-BB498D78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93574-334C-279B-7E6C-9F83AE7E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B1622-22E8-4AFC-3F85-D381096F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65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91C9B7-F945-7F08-F834-6A67BD535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85BA1D-D22E-4B04-1B2C-DE4959612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7D9AE-3538-138D-15D4-80E2E854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526EF-4808-1312-CD2F-8EC100C2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96D3B-2CB6-95EF-C9F8-7677D923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4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2B127-B3EC-9C40-845F-688EB490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7DA35-130F-F49C-469F-9F79B161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56BE7-716A-BD37-EB7C-CF6264A2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3F4260-0B0E-4E52-FBF1-9BF9EE37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AE171-D620-4615-28BB-1D1C6DD5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59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A8A18-E8FB-20E7-84BE-A4BEB5DC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D7A21-41B4-7FFB-47CC-89661425B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4A361-3DBA-8CBC-F6DC-755D75FC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04A42-AD0F-43FB-A565-3B1602D2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2FD57-3508-D9D9-831C-C8224B85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4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8F5A2-361A-407A-5B3B-F45DBD91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8E45D-4CB6-07DF-1D0A-1D309E80B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BC7A7A-3A58-0ED7-ED4D-EF5C30AA8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92D6F-6465-9572-7D6E-CA428405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3D834-78FE-0BD3-A611-497F90FD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D2880-AE87-5C12-BE27-FDEF7EAD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3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FA99E-4995-7D3C-6998-FCE8E3E9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6C897-C341-FDD0-C8A3-915448FF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7DB96-DA01-E184-975D-58AF6DC15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61C80D-13F1-6D21-91E0-AE244D8A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D3383D-0CBD-4680-A4C6-244BA154A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0868B9-7D6D-0110-D48E-F65B91B3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676243-B053-5D49-83E3-5EF3110C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280B6-5038-41B3-703E-764196A6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99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C61A0-E86A-9637-DF8F-964C1805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3E17F3-CB01-B9C9-69AD-F6EE56CD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C77B12-BC7D-CF01-35C4-1F45D5EB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DB46E4-09D3-AF25-F971-579174D5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19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B00CE3-347F-4559-4A7D-488B3176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C85A02-CE59-213A-7603-4526C089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1D8D80-67FB-C509-B98F-478363DE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45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53AE4D-EBA7-B3BE-7B06-A87DCAE1B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18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B8B45-77F8-F301-A4AB-180278E0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4D632B-B96B-4D1B-B485-E62FE4993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6500E-6035-00CB-B69A-EDCCD2559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500CA-9588-F09D-B73A-1F1C5D60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A396BC-518E-676A-B5D5-65A58827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AFC2B-83DA-5C33-42B8-0A2ADEC8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89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700CCA-471E-2D20-82D7-143A6CB2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B16C6-89CA-DEEA-FC2E-FD066FF5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B4A2F-66E5-7025-C159-EC92F9AAB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9F9F3-83C0-4AA4-92C8-22FE2E43506A}" type="datetimeFigureOut">
              <a:rPr lang="ko-KR" altLang="en-US" smtClean="0"/>
              <a:t>2024-01-14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FBD52-9536-8297-67F4-882B7E0D5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40A8E-3280-EF5F-2179-2CDB64117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3433-C1B2-4EF1-A95A-B840045B792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21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Relationship Id="rId6" Type="http://schemas.openxmlformats.org/officeDocument/2006/relationships/slide" Target="slide3.xml"/><Relationship Id="rId5" Type="http://schemas.openxmlformats.org/officeDocument/2006/relationships/slide" Target="slide36.xml"/><Relationship Id="rId4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Relationship Id="rId4" Type="http://schemas.openxmlformats.org/officeDocument/2006/relationships/slide" Target="slide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8.xml"/><Relationship Id="rId18" Type="http://schemas.openxmlformats.org/officeDocument/2006/relationships/slide" Target="slide33.xml"/><Relationship Id="rId26" Type="http://schemas.openxmlformats.org/officeDocument/2006/relationships/slide" Target="slide45.xml"/><Relationship Id="rId39" Type="http://schemas.openxmlformats.org/officeDocument/2006/relationships/slide" Target="slide71.xml"/><Relationship Id="rId21" Type="http://schemas.openxmlformats.org/officeDocument/2006/relationships/slide" Target="slide40.xml"/><Relationship Id="rId34" Type="http://schemas.openxmlformats.org/officeDocument/2006/relationships/slide" Target="slide63.xml"/><Relationship Id="rId42" Type="http://schemas.openxmlformats.org/officeDocument/2006/relationships/slide" Target="slide38.xml"/><Relationship Id="rId7" Type="http://schemas.openxmlformats.org/officeDocument/2006/relationships/slide" Target="slide22.xml"/><Relationship Id="rId2" Type="http://schemas.openxmlformats.org/officeDocument/2006/relationships/slideLayout" Target="../slideLayouts/slideLayout8.xml"/><Relationship Id="rId16" Type="http://schemas.openxmlformats.org/officeDocument/2006/relationships/slide" Target="slide31.xml"/><Relationship Id="rId20" Type="http://schemas.openxmlformats.org/officeDocument/2006/relationships/slide" Target="slide37.xml"/><Relationship Id="rId29" Type="http://schemas.openxmlformats.org/officeDocument/2006/relationships/slide" Target="slide52.xml"/><Relationship Id="rId41" Type="http://schemas.openxmlformats.org/officeDocument/2006/relationships/slide" Target="slide73.xml"/><Relationship Id="rId1" Type="http://schemas.openxmlformats.org/officeDocument/2006/relationships/themeOverride" Target="../theme/themeOverride20.xml"/><Relationship Id="rId6" Type="http://schemas.openxmlformats.org/officeDocument/2006/relationships/slide" Target="slide69.xml"/><Relationship Id="rId11" Type="http://schemas.openxmlformats.org/officeDocument/2006/relationships/slide" Target="slide26.xml"/><Relationship Id="rId24" Type="http://schemas.openxmlformats.org/officeDocument/2006/relationships/slide" Target="slide43.xml"/><Relationship Id="rId32" Type="http://schemas.openxmlformats.org/officeDocument/2006/relationships/slide" Target="slide61.xml"/><Relationship Id="rId37" Type="http://schemas.openxmlformats.org/officeDocument/2006/relationships/slide" Target="slide68.xml"/><Relationship Id="rId40" Type="http://schemas.openxmlformats.org/officeDocument/2006/relationships/slide" Target="slide72.xml"/><Relationship Id="rId5" Type="http://schemas.openxmlformats.org/officeDocument/2006/relationships/slide" Target="slide56.xml"/><Relationship Id="rId15" Type="http://schemas.openxmlformats.org/officeDocument/2006/relationships/slide" Target="slide30.xml"/><Relationship Id="rId23" Type="http://schemas.openxmlformats.org/officeDocument/2006/relationships/slide" Target="slide42.xml"/><Relationship Id="rId28" Type="http://schemas.openxmlformats.org/officeDocument/2006/relationships/slide" Target="slide49.xml"/><Relationship Id="rId36" Type="http://schemas.openxmlformats.org/officeDocument/2006/relationships/slide" Target="slide66.xml"/><Relationship Id="rId10" Type="http://schemas.openxmlformats.org/officeDocument/2006/relationships/slide" Target="slide25.xml"/><Relationship Id="rId19" Type="http://schemas.openxmlformats.org/officeDocument/2006/relationships/slide" Target="slide35.xml"/><Relationship Id="rId31" Type="http://schemas.openxmlformats.org/officeDocument/2006/relationships/slide" Target="slide57.xml"/><Relationship Id="rId4" Type="http://schemas.openxmlformats.org/officeDocument/2006/relationships/slide" Target="slide39.xml"/><Relationship Id="rId9" Type="http://schemas.openxmlformats.org/officeDocument/2006/relationships/slide" Target="slide24.xml"/><Relationship Id="rId14" Type="http://schemas.openxmlformats.org/officeDocument/2006/relationships/slide" Target="slide29.xml"/><Relationship Id="rId22" Type="http://schemas.openxmlformats.org/officeDocument/2006/relationships/slide" Target="slide46.xml"/><Relationship Id="rId27" Type="http://schemas.openxmlformats.org/officeDocument/2006/relationships/slide" Target="slide47.xml"/><Relationship Id="rId30" Type="http://schemas.openxmlformats.org/officeDocument/2006/relationships/slide" Target="slide54.xml"/><Relationship Id="rId35" Type="http://schemas.openxmlformats.org/officeDocument/2006/relationships/slide" Target="slide64.xml"/><Relationship Id="rId43" Type="http://schemas.openxmlformats.org/officeDocument/2006/relationships/slide" Target="slide3.xml"/><Relationship Id="rId8" Type="http://schemas.openxmlformats.org/officeDocument/2006/relationships/slide" Target="slide23.xml"/><Relationship Id="rId3" Type="http://schemas.openxmlformats.org/officeDocument/2006/relationships/slide" Target="slide21.xml"/><Relationship Id="rId12" Type="http://schemas.openxmlformats.org/officeDocument/2006/relationships/slide" Target="slide27.xml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slide" Target="slide62.xml"/><Relationship Id="rId38" Type="http://schemas.openxmlformats.org/officeDocument/2006/relationships/slide" Target="slide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Relationship Id="rId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4.xml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5.xml"/><Relationship Id="rId5" Type="http://schemas.openxmlformats.org/officeDocument/2006/relationships/slide" Target="slide20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6.xml"/><Relationship Id="rId4" Type="http://schemas.openxmlformats.org/officeDocument/2006/relationships/slide" Target="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7.xml"/><Relationship Id="rId4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8.xml"/><Relationship Id="rId4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9.xml"/><Relationship Id="rId6" Type="http://schemas.openxmlformats.org/officeDocument/2006/relationships/slide" Target="slide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10" Type="http://schemas.openxmlformats.org/officeDocument/2006/relationships/slide" Target="slide75.xml"/><Relationship Id="rId4" Type="http://schemas.openxmlformats.org/officeDocument/2006/relationships/slide" Target="slide6.xml"/><Relationship Id="rId9" Type="http://schemas.openxmlformats.org/officeDocument/2006/relationships/slide" Target="slide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0.xml"/><Relationship Id="rId6" Type="http://schemas.openxmlformats.org/officeDocument/2006/relationships/slide" Target="slide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1.xml"/><Relationship Id="rId4" Type="http://schemas.openxmlformats.org/officeDocument/2006/relationships/slide" Target="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2.xml"/><Relationship Id="rId5" Type="http://schemas.openxmlformats.org/officeDocument/2006/relationships/slide" Target="slide20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3.xml"/><Relationship Id="rId5" Type="http://schemas.openxmlformats.org/officeDocument/2006/relationships/slide" Target="slide20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5.xml"/><Relationship Id="rId5" Type="http://schemas.openxmlformats.org/officeDocument/2006/relationships/slide" Target="slide20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7.xml"/><Relationship Id="rId4" Type="http://schemas.openxmlformats.org/officeDocument/2006/relationships/slide" Target="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8.xml"/><Relationship Id="rId4" Type="http://schemas.openxmlformats.org/officeDocument/2006/relationships/slide" Target="slide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g"/><Relationship Id="rId7" Type="http://schemas.openxmlformats.org/officeDocument/2006/relationships/slide" Target="slide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0.xml"/><Relationship Id="rId6" Type="http://schemas.openxmlformats.org/officeDocument/2006/relationships/slide" Target="slide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2.xml"/><Relationship Id="rId5" Type="http://schemas.openxmlformats.org/officeDocument/2006/relationships/slide" Target="slide20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3.xml"/><Relationship Id="rId5" Type="http://schemas.openxmlformats.org/officeDocument/2006/relationships/slide" Target="slide20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4.xml"/><Relationship Id="rId5" Type="http://schemas.openxmlformats.org/officeDocument/2006/relationships/slide" Target="slide20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5.xml"/><Relationship Id="rId4" Type="http://schemas.openxmlformats.org/officeDocument/2006/relationships/slide" Target="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6.xml"/><Relationship Id="rId5" Type="http://schemas.openxmlformats.org/officeDocument/2006/relationships/slide" Target="slide20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7.xml"/><Relationship Id="rId4" Type="http://schemas.openxmlformats.org/officeDocument/2006/relationships/slide" Target="slide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9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1.xml"/><Relationship Id="rId4" Type="http://schemas.openxmlformats.org/officeDocument/2006/relationships/slide" Target="slide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2.xml"/><Relationship Id="rId4" Type="http://schemas.openxmlformats.org/officeDocument/2006/relationships/slide" Target="slide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4.xml"/><Relationship Id="rId4" Type="http://schemas.openxmlformats.org/officeDocument/2006/relationships/slide" Target="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7.xml"/><Relationship Id="rId6" Type="http://schemas.openxmlformats.org/officeDocument/2006/relationships/slide" Target="slide2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1.xml"/><Relationship Id="rId5" Type="http://schemas.openxmlformats.org/officeDocument/2006/relationships/slide" Target="slide20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2.xml"/><Relationship Id="rId5" Type="http://schemas.openxmlformats.org/officeDocument/2006/relationships/slide" Target="slide20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3.xml"/><Relationship Id="rId5" Type="http://schemas.openxmlformats.org/officeDocument/2006/relationships/slide" Target="slide20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4.xml"/><Relationship Id="rId6" Type="http://schemas.openxmlformats.org/officeDocument/2006/relationships/slide" Target="slide2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5.xml"/><Relationship Id="rId6" Type="http://schemas.openxmlformats.org/officeDocument/2006/relationships/image" Target="../media/image78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6.xml"/><Relationship Id="rId5" Type="http://schemas.openxmlformats.org/officeDocument/2006/relationships/slide" Target="slide20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7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8.xml"/><Relationship Id="rId5" Type="http://schemas.openxmlformats.org/officeDocument/2006/relationships/slide" Target="slide20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zasj/team5_v2sbm3c" TargetMode="Externa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0.xml"/><Relationship Id="rId5" Type="http://schemas.openxmlformats.org/officeDocument/2006/relationships/slide" Target="slide20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1.xml"/><Relationship Id="rId5" Type="http://schemas.openxmlformats.org/officeDocument/2006/relationships/slide" Target="slide20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2.xml"/><Relationship Id="rId5" Type="http://schemas.openxmlformats.org/officeDocument/2006/relationships/slide" Target="slide20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3.xml"/><Relationship Id="rId5" Type="http://schemas.openxmlformats.org/officeDocument/2006/relationships/slide" Target="slide20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png"/><Relationship Id="rId7" Type="http://schemas.openxmlformats.org/officeDocument/2006/relationships/image" Target="../media/image94.sv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5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10" Type="http://schemas.openxmlformats.org/officeDocument/2006/relationships/slide" Target="slide3.xml"/><Relationship Id="rId4" Type="http://schemas.openxmlformats.org/officeDocument/2006/relationships/image" Target="../media/image91.svg"/><Relationship Id="rId9" Type="http://schemas.openxmlformats.org/officeDocument/2006/relationships/image" Target="../media/image96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png"/><Relationship Id="rId7" Type="http://schemas.openxmlformats.org/officeDocument/2006/relationships/image" Target="../media/image91.sv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6.xml"/><Relationship Id="rId6" Type="http://schemas.openxmlformats.org/officeDocument/2006/relationships/image" Target="../media/image90.png"/><Relationship Id="rId5" Type="http://schemas.openxmlformats.org/officeDocument/2006/relationships/image" Target="../media/image97.jpg"/><Relationship Id="rId4" Type="http://schemas.openxmlformats.org/officeDocument/2006/relationships/image" Target="../media/image94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686175" y="1227062"/>
            <a:ext cx="6756978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수료 프로젝트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71906B-0277-8D05-447B-CFFBC709C755}"/>
              </a:ext>
            </a:extLst>
          </p:cNvPr>
          <p:cNvCxnSpPr>
            <a:cxnSpLocks/>
          </p:cNvCxnSpPr>
          <p:nvPr/>
        </p:nvCxnSpPr>
        <p:spPr>
          <a:xfrm>
            <a:off x="11456892" y="3173505"/>
            <a:ext cx="0" cy="3684495"/>
          </a:xfrm>
          <a:prstGeom prst="line">
            <a:avLst/>
          </a:prstGeom>
          <a:ln w="63500">
            <a:solidFill>
              <a:srgbClr val="FA6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AFFE9C-5929-F4CA-824F-13E5DB75AFFB}"/>
              </a:ext>
            </a:extLst>
          </p:cNvPr>
          <p:cNvGrpSpPr/>
          <p:nvPr/>
        </p:nvGrpSpPr>
        <p:grpSpPr>
          <a:xfrm>
            <a:off x="8358864" y="3107471"/>
            <a:ext cx="2988319" cy="1714381"/>
            <a:chOff x="8387892" y="3107471"/>
            <a:chExt cx="2988319" cy="17143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976AF-8C75-FA8F-0733-7F429964E88E}"/>
                </a:ext>
              </a:extLst>
            </p:cNvPr>
            <p:cNvSpPr txBox="1"/>
            <p:nvPr/>
          </p:nvSpPr>
          <p:spPr>
            <a:xfrm>
              <a:off x="8387892" y="3107471"/>
              <a:ext cx="2988319" cy="129888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빅데이터 활용 인공지능 기반</a:t>
              </a:r>
              <a:endParaRPr lang="en-US" altLang="ko-KR" b="1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JGothic Std Regular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개인화 서비스 구축</a:t>
              </a:r>
              <a:endParaRPr lang="en-US" altLang="ko-KR" b="1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JGothic Std Regular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개발자 과정</a:t>
              </a:r>
              <a:endParaRPr lang="en-US" altLang="ko-KR" b="1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JGothic Std Regular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215610-F179-05DF-8963-5D5A274B8B79}"/>
                </a:ext>
              </a:extLst>
            </p:cNvPr>
            <p:cNvSpPr txBox="1"/>
            <p:nvPr/>
          </p:nvSpPr>
          <p:spPr>
            <a:xfrm>
              <a:off x="8945737" y="4452520"/>
              <a:ext cx="243047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(K-Digital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Training)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446CA-9FC1-8CEB-8C7D-1619C0929BAB}"/>
              </a:ext>
            </a:extLst>
          </p:cNvPr>
          <p:cNvGrpSpPr/>
          <p:nvPr/>
        </p:nvGrpSpPr>
        <p:grpSpPr>
          <a:xfrm>
            <a:off x="5294844" y="5449928"/>
            <a:ext cx="6075702" cy="1154163"/>
            <a:chOff x="5092386" y="5537014"/>
            <a:chExt cx="6075702" cy="1154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F1DBBD-8DA5-EECB-9FE8-5976D7D336B6}"/>
                </a:ext>
              </a:extLst>
            </p:cNvPr>
            <p:cNvSpPr txBox="1"/>
            <p:nvPr/>
          </p:nvSpPr>
          <p:spPr>
            <a:xfrm>
              <a:off x="5092386" y="5537014"/>
              <a:ext cx="607570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(2023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년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7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월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25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일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~ 2024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년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월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18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일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: 6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개월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960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C5B74-1B21-E0EC-76DB-852FF67353BB}"/>
                </a:ext>
              </a:extLst>
            </p:cNvPr>
            <p:cNvSpPr txBox="1"/>
            <p:nvPr/>
          </p:nvSpPr>
          <p:spPr>
            <a:xfrm>
              <a:off x="8423158" y="5921735"/>
              <a:ext cx="267733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주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)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솔데스크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IT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아카데미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474552-3DFA-71E2-2F91-0F6A78E955C1}"/>
                </a:ext>
              </a:extLst>
            </p:cNvPr>
            <p:cNvSpPr txBox="1"/>
            <p:nvPr/>
          </p:nvSpPr>
          <p:spPr>
            <a:xfrm>
              <a:off x="8872493" y="6321845"/>
              <a:ext cx="222528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b="1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PPT </a:t>
              </a:r>
              <a:r>
                <a:rPr lang="ko-KR" altLang="en-US" b="1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제작자 </a:t>
              </a:r>
              <a:r>
                <a:rPr lang="en-US" altLang="ko-KR" b="1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: </a:t>
              </a:r>
              <a:r>
                <a:rPr lang="ko-KR" altLang="en-US" b="1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  <a:cs typeface="SM JGothic Std Regular"/>
                </a:rPr>
                <a:t>전세진</a:t>
              </a:r>
              <a:endParaRPr lang="ko-KR" altLang="en-US" b="1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JGothic Std Regular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2DCDB8-692D-94E4-2138-447BA96B7909}"/>
              </a:ext>
            </a:extLst>
          </p:cNvPr>
          <p:cNvCxnSpPr>
            <a:cxnSpLocks/>
          </p:cNvCxnSpPr>
          <p:nvPr/>
        </p:nvCxnSpPr>
        <p:spPr>
          <a:xfrm flipH="1" flipV="1">
            <a:off x="11456892" y="3196156"/>
            <a:ext cx="1427718" cy="1982535"/>
          </a:xfrm>
          <a:prstGeom prst="line">
            <a:avLst/>
          </a:prstGeom>
          <a:ln w="63500">
            <a:solidFill>
              <a:srgbClr val="FA6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B53305-D74F-A1B0-DDD3-2DA6EFA594D3}"/>
              </a:ext>
            </a:extLst>
          </p:cNvPr>
          <p:cNvCxnSpPr>
            <a:cxnSpLocks/>
          </p:cNvCxnSpPr>
          <p:nvPr/>
        </p:nvCxnSpPr>
        <p:spPr>
          <a:xfrm flipH="1">
            <a:off x="10429829" y="5178691"/>
            <a:ext cx="2454781" cy="2850799"/>
          </a:xfrm>
          <a:prstGeom prst="line">
            <a:avLst/>
          </a:prstGeom>
          <a:ln w="63500">
            <a:solidFill>
              <a:srgbClr val="FA6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2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FF2E3E-7A36-CAC2-6AB8-5A83FDA643D7}"/>
              </a:ext>
            </a:extLst>
          </p:cNvPr>
          <p:cNvSpPr txBox="1"/>
          <p:nvPr/>
        </p:nvSpPr>
        <p:spPr>
          <a:xfrm>
            <a:off x="817244" y="722754"/>
            <a:ext cx="18149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1)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웹 관련 개발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091FBD-D52A-8820-58F6-A021F49C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37853"/>
              </p:ext>
            </p:extLst>
          </p:nvPr>
        </p:nvGraphicFramePr>
        <p:xfrm>
          <a:off x="217043" y="1283175"/>
          <a:ext cx="11732907" cy="4684886"/>
        </p:xfrm>
        <a:graphic>
          <a:graphicData uri="http://schemas.openxmlformats.org/drawingml/2006/table">
            <a:tbl>
              <a:tblPr/>
              <a:tblGrid>
                <a:gridCol w="3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025">
                  <a:extLst>
                    <a:ext uri="{9D8B030D-6E8A-4147-A177-3AD203B41FA5}">
                      <a16:colId xmlns:a16="http://schemas.microsoft.com/office/drawing/2014/main" val="2493642447"/>
                    </a:ext>
                  </a:extLst>
                </a:gridCol>
                <a:gridCol w="114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714">
                  <a:extLst>
                    <a:ext uri="{9D8B030D-6E8A-4147-A177-3AD203B41FA5}">
                      <a16:colId xmlns:a16="http://schemas.microsoft.com/office/drawing/2014/main" val="2664240702"/>
                    </a:ext>
                  </a:extLst>
                </a:gridCol>
                <a:gridCol w="1032804">
                  <a:extLst>
                    <a:ext uri="{9D8B030D-6E8A-4147-A177-3AD203B41FA5}">
                      <a16:colId xmlns:a16="http://schemas.microsoft.com/office/drawing/2014/main" val="3529798647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741902244"/>
                    </a:ext>
                  </a:extLst>
                </a:gridCol>
                <a:gridCol w="966295">
                  <a:extLst>
                    <a:ext uri="{9D8B030D-6E8A-4147-A177-3AD203B41FA5}">
                      <a16:colId xmlns:a16="http://schemas.microsoft.com/office/drawing/2014/main" val="1519905876"/>
                    </a:ext>
                  </a:extLst>
                </a:gridCol>
              </a:tblGrid>
              <a:tr h="61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No.</a:t>
                      </a:r>
                      <a:endParaRPr lang="ko-KR" alt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 항목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개발자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DBMS 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</a:t>
                      </a:r>
                      <a:endParaRPr lang="en-US" altLang="ko-KR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ERD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설계</a:t>
                      </a:r>
                      <a:endParaRPr lang="en-US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MyBATIS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Mapping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InterfaceDAO,</a:t>
                      </a:r>
                      <a:b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</a:br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Process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Spring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Boot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Controller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Client UI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Ajax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Client/Server 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통합 테스트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및 디버깅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성능 개선</a:t>
                      </a: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Refactoring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17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이정탁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18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공급업체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홍재민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19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배송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한창명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20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로그인 </a:t>
                      </a:r>
                      <a:endParaRPr lang="en-US" altLang="ko-KR" sz="12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21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관리자 로그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30489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22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회원 탈퇴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04576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23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메일 로그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684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D7E0ED-E35B-720C-FCEB-BDFF92E56595}"/>
              </a:ext>
            </a:extLst>
          </p:cNvPr>
          <p:cNvSpPr txBox="1"/>
          <p:nvPr/>
        </p:nvSpPr>
        <p:spPr>
          <a:xfrm>
            <a:off x="6472518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요약 보기</a:t>
            </a:r>
          </a:p>
        </p:txBody>
      </p:sp>
      <p:sp>
        <p:nvSpPr>
          <p:cNvPr id="6" name="사각형: 둥근 모서리 5">
            <a:hlinkClick r:id="rId3" action="ppaction://hlinksldjump"/>
            <a:extLst>
              <a:ext uri="{FF2B5EF4-FFF2-40B4-BE49-F238E27FC236}">
                <a16:creationId xmlns:a16="http://schemas.microsoft.com/office/drawing/2014/main" id="{102B7A2A-FB7D-C6B4-BA08-7ED31E2D149A}"/>
              </a:ext>
            </a:extLst>
          </p:cNvPr>
          <p:cNvSpPr/>
          <p:nvPr/>
        </p:nvSpPr>
        <p:spPr>
          <a:xfrm>
            <a:off x="6203577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1C32B-DEE4-3EC1-353D-0B7AD50E07F2}"/>
              </a:ext>
            </a:extLst>
          </p:cNvPr>
          <p:cNvSpPr txBox="1"/>
          <p:nvPr/>
        </p:nvSpPr>
        <p:spPr>
          <a:xfrm>
            <a:off x="8283387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보기</a:t>
            </a:r>
          </a:p>
        </p:txBody>
      </p:sp>
      <p:sp>
        <p:nvSpPr>
          <p:cNvPr id="8" name="사각형: 둥근 모서리 7">
            <a:hlinkClick r:id="rId4" action="ppaction://hlinksldjump"/>
            <a:extLst>
              <a:ext uri="{FF2B5EF4-FFF2-40B4-BE49-F238E27FC236}">
                <a16:creationId xmlns:a16="http://schemas.microsoft.com/office/drawing/2014/main" id="{5EA8200D-7EFB-FF82-21E6-E622100CCD7E}"/>
              </a:ext>
            </a:extLst>
          </p:cNvPr>
          <p:cNvSpPr/>
          <p:nvPr/>
        </p:nvSpPr>
        <p:spPr>
          <a:xfrm>
            <a:off x="8036719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F81EA-9413-2B6F-7351-749D2C333D91}"/>
              </a:ext>
            </a:extLst>
          </p:cNvPr>
          <p:cNvSpPr txBox="1"/>
          <p:nvPr/>
        </p:nvSpPr>
        <p:spPr>
          <a:xfrm>
            <a:off x="298172" y="150295"/>
            <a:ext cx="46548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시스템 세부 개발 내역</a:t>
            </a:r>
          </a:p>
        </p:txBody>
      </p:sp>
    </p:spTree>
    <p:extLst>
      <p:ext uri="{BB962C8B-B14F-4D97-AF65-F5344CB8AC3E}">
        <p14:creationId xmlns:p14="http://schemas.microsoft.com/office/powerpoint/2010/main" val="398008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FF2E3E-7A36-CAC2-6AB8-5A83FDA643D7}"/>
              </a:ext>
            </a:extLst>
          </p:cNvPr>
          <p:cNvSpPr txBox="1"/>
          <p:nvPr/>
        </p:nvSpPr>
        <p:spPr>
          <a:xfrm>
            <a:off x="817244" y="722754"/>
            <a:ext cx="188705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2) AI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관련 개발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091FBD-D52A-8820-58F6-A021F49C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43902"/>
              </p:ext>
            </p:extLst>
          </p:nvPr>
        </p:nvGraphicFramePr>
        <p:xfrm>
          <a:off x="712694" y="1283175"/>
          <a:ext cx="10766612" cy="1831865"/>
        </p:xfrm>
        <a:graphic>
          <a:graphicData uri="http://schemas.openxmlformats.org/drawingml/2006/table">
            <a:tbl>
              <a:tblPr/>
              <a:tblGrid>
                <a:gridCol w="356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884">
                  <a:extLst>
                    <a:ext uri="{9D8B030D-6E8A-4147-A177-3AD203B41FA5}">
                      <a16:colId xmlns:a16="http://schemas.microsoft.com/office/drawing/2014/main" val="2493642447"/>
                    </a:ext>
                  </a:extLst>
                </a:gridCol>
                <a:gridCol w="114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714">
                  <a:extLst>
                    <a:ext uri="{9D8B030D-6E8A-4147-A177-3AD203B41FA5}">
                      <a16:colId xmlns:a16="http://schemas.microsoft.com/office/drawing/2014/main" val="2664240702"/>
                    </a:ext>
                  </a:extLst>
                </a:gridCol>
                <a:gridCol w="1032804">
                  <a:extLst>
                    <a:ext uri="{9D8B030D-6E8A-4147-A177-3AD203B41FA5}">
                      <a16:colId xmlns:a16="http://schemas.microsoft.com/office/drawing/2014/main" val="3529798647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741902244"/>
                    </a:ext>
                  </a:extLst>
                </a:gridCol>
              </a:tblGrid>
              <a:tr h="61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No.</a:t>
                      </a:r>
                      <a:endParaRPr lang="ko-KR" alt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 항목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개발자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데이터 저장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전처리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학습</a:t>
                      </a:r>
                      <a:endParaRPr lang="en-US" altLang="ko-KR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모델 제작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시각화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문서화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발표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상품추천</a:t>
                      </a:r>
                      <a:endParaRPr lang="en-US" altLang="ko-KR" sz="12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Tensorflow)</a:t>
                      </a:r>
                      <a:endParaRPr lang="ko-KR" altLang="en-US" sz="12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황경태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챗봇 </a:t>
                      </a:r>
                      <a:b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</a:br>
                      <a:r>
                        <a:rPr lang="en-US" altLang="ko-KR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(GPT API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Llama-index)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홍재민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559372-E7BD-6981-671E-D4A6FB019C38}"/>
              </a:ext>
            </a:extLst>
          </p:cNvPr>
          <p:cNvSpPr txBox="1"/>
          <p:nvPr/>
        </p:nvSpPr>
        <p:spPr>
          <a:xfrm>
            <a:off x="6472518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요약 보기</a:t>
            </a:r>
          </a:p>
        </p:txBody>
      </p:sp>
      <p:sp>
        <p:nvSpPr>
          <p:cNvPr id="6" name="사각형: 둥근 모서리 5">
            <a:hlinkClick r:id="rId3" action="ppaction://hlinksldjump"/>
            <a:extLst>
              <a:ext uri="{FF2B5EF4-FFF2-40B4-BE49-F238E27FC236}">
                <a16:creationId xmlns:a16="http://schemas.microsoft.com/office/drawing/2014/main" id="{F1942D03-A7BB-5275-945F-99B6C9BCB29F}"/>
              </a:ext>
            </a:extLst>
          </p:cNvPr>
          <p:cNvSpPr/>
          <p:nvPr/>
        </p:nvSpPr>
        <p:spPr>
          <a:xfrm>
            <a:off x="6203577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0D027-54F4-0ACA-B802-665754D7426E}"/>
              </a:ext>
            </a:extLst>
          </p:cNvPr>
          <p:cNvSpPr txBox="1"/>
          <p:nvPr/>
        </p:nvSpPr>
        <p:spPr>
          <a:xfrm>
            <a:off x="8283387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보기</a:t>
            </a:r>
          </a:p>
        </p:txBody>
      </p:sp>
      <p:sp>
        <p:nvSpPr>
          <p:cNvPr id="8" name="사각형: 둥근 모서리 7">
            <a:hlinkClick r:id="rId4" action="ppaction://hlinksldjump"/>
            <a:extLst>
              <a:ext uri="{FF2B5EF4-FFF2-40B4-BE49-F238E27FC236}">
                <a16:creationId xmlns:a16="http://schemas.microsoft.com/office/drawing/2014/main" id="{AABC565E-A9BF-8A18-9BF6-8339CBBC6D89}"/>
              </a:ext>
            </a:extLst>
          </p:cNvPr>
          <p:cNvSpPr/>
          <p:nvPr/>
        </p:nvSpPr>
        <p:spPr>
          <a:xfrm>
            <a:off x="8036719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27B85-2994-CE1C-CF91-CCE9DA3D176F}"/>
              </a:ext>
            </a:extLst>
          </p:cNvPr>
          <p:cNvSpPr/>
          <p:nvPr/>
        </p:nvSpPr>
        <p:spPr>
          <a:xfrm>
            <a:off x="-6991350" y="3807288"/>
            <a:ext cx="2694983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604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39EA65-DDBD-CBD4-8931-B1904248A2F6}"/>
              </a:ext>
            </a:extLst>
          </p:cNvPr>
          <p:cNvSpPr/>
          <p:nvPr/>
        </p:nvSpPr>
        <p:spPr>
          <a:xfrm>
            <a:off x="-6991350" y="3095682"/>
            <a:ext cx="6570617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E6589-ED21-B40C-8FB2-8A5E6660F01E}"/>
              </a:ext>
            </a:extLst>
          </p:cNvPr>
          <p:cNvSpPr/>
          <p:nvPr/>
        </p:nvSpPr>
        <p:spPr>
          <a:xfrm>
            <a:off x="-6991350" y="4518893"/>
            <a:ext cx="2694983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62ACC8-095A-B93D-4CE0-67977795F7D4}"/>
              </a:ext>
            </a:extLst>
          </p:cNvPr>
          <p:cNvSpPr/>
          <p:nvPr/>
        </p:nvSpPr>
        <p:spPr>
          <a:xfrm>
            <a:off x="-6991350" y="5230498"/>
            <a:ext cx="2097741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2BF57-E1E3-448D-E4A9-DF27806709D9}"/>
              </a:ext>
            </a:extLst>
          </p:cNvPr>
          <p:cNvSpPr txBox="1"/>
          <p:nvPr/>
        </p:nvSpPr>
        <p:spPr>
          <a:xfrm>
            <a:off x="7747934" y="-2680249"/>
            <a:ext cx="1598515" cy="21236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관리자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사용자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공지사항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이벤트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로그인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관리자 로그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메일 로그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회원 탈퇴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좋아요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endParaRPr lang="ko-KR" altLang="en-US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A0AED2-E41C-934E-24E3-68EBD0E1D212}"/>
              </a:ext>
            </a:extLst>
          </p:cNvPr>
          <p:cNvSpPr/>
          <p:nvPr/>
        </p:nvSpPr>
        <p:spPr>
          <a:xfrm>
            <a:off x="-6983409" y="5942104"/>
            <a:ext cx="1282978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671DE-B2BC-381D-4E29-222639E1D80F}"/>
              </a:ext>
            </a:extLst>
          </p:cNvPr>
          <p:cNvSpPr txBox="1"/>
          <p:nvPr/>
        </p:nvSpPr>
        <p:spPr>
          <a:xfrm>
            <a:off x="8044647" y="-3162388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전세진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21216-A730-586D-9E47-83C8451853C7}"/>
              </a:ext>
            </a:extLst>
          </p:cNvPr>
          <p:cNvSpPr txBox="1"/>
          <p:nvPr/>
        </p:nvSpPr>
        <p:spPr>
          <a:xfrm>
            <a:off x="10316883" y="-3149029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이정탁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26BAA-0214-370D-6744-10CE31E96576}"/>
              </a:ext>
            </a:extLst>
          </p:cNvPr>
          <p:cNvSpPr txBox="1"/>
          <p:nvPr/>
        </p:nvSpPr>
        <p:spPr>
          <a:xfrm>
            <a:off x="9900075" y="-2639182"/>
            <a:ext cx="178125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카테고리 그룹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카테고리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제품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장바구니 테이블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2F2130A-FD37-02E0-3F1F-5E1CBCC4510F}"/>
              </a:ext>
            </a:extLst>
          </p:cNvPr>
          <p:cNvSpPr/>
          <p:nvPr/>
        </p:nvSpPr>
        <p:spPr>
          <a:xfrm>
            <a:off x="7493294" y="-3275195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05F976-8D20-F421-316F-E4329670FDA4}"/>
              </a:ext>
            </a:extLst>
          </p:cNvPr>
          <p:cNvSpPr/>
          <p:nvPr/>
        </p:nvSpPr>
        <p:spPr>
          <a:xfrm>
            <a:off x="9747468" y="-3259820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0139F-6EFE-0612-AA74-97D8FB3BAE05}"/>
              </a:ext>
            </a:extLst>
          </p:cNvPr>
          <p:cNvSpPr txBox="1"/>
          <p:nvPr/>
        </p:nvSpPr>
        <p:spPr>
          <a:xfrm>
            <a:off x="5610749" y="8084534"/>
            <a:ext cx="1744388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카테그룹 추천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최신상품 추천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주문 결제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주문 상세 테이블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8B98E9-D6DF-9E38-AC8A-CFC7E3895C3D}"/>
              </a:ext>
            </a:extLst>
          </p:cNvPr>
          <p:cNvSpPr txBox="1"/>
          <p:nvPr/>
        </p:nvSpPr>
        <p:spPr>
          <a:xfrm>
            <a:off x="6051957" y="7583021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황경태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954DDAD-3ADE-0273-095F-D5F70F4C5472}"/>
              </a:ext>
            </a:extLst>
          </p:cNvPr>
          <p:cNvSpPr/>
          <p:nvPr/>
        </p:nvSpPr>
        <p:spPr>
          <a:xfrm>
            <a:off x="5473940" y="7462291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05CFFC-3AAD-4830-0E68-74C8094977A0}"/>
              </a:ext>
            </a:extLst>
          </p:cNvPr>
          <p:cNvSpPr txBox="1"/>
          <p:nvPr/>
        </p:nvSpPr>
        <p:spPr>
          <a:xfrm>
            <a:off x="8000145" y="8016810"/>
            <a:ext cx="1452642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챗봇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공급업체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관심상품 테이블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30A55-DF75-7A2A-16BD-2C03F8074F83}"/>
              </a:ext>
            </a:extLst>
          </p:cNvPr>
          <p:cNvSpPr txBox="1"/>
          <p:nvPr/>
        </p:nvSpPr>
        <p:spPr>
          <a:xfrm>
            <a:off x="8323521" y="7584878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홍재민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AF01E81-3501-DC0B-96AF-5D9CD65D2CA8}"/>
              </a:ext>
            </a:extLst>
          </p:cNvPr>
          <p:cNvSpPr/>
          <p:nvPr/>
        </p:nvSpPr>
        <p:spPr>
          <a:xfrm>
            <a:off x="7745505" y="7489588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EB8553-85A9-9CCF-C346-D790FF0AF45D}"/>
              </a:ext>
            </a:extLst>
          </p:cNvPr>
          <p:cNvSpPr txBox="1"/>
          <p:nvPr/>
        </p:nvSpPr>
        <p:spPr>
          <a:xfrm>
            <a:off x="10420137" y="8077027"/>
            <a:ext cx="112402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재고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배송 테이블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64464-3397-FE30-D527-C12D03EA0E4B}"/>
              </a:ext>
            </a:extLst>
          </p:cNvPr>
          <p:cNvSpPr txBox="1"/>
          <p:nvPr/>
        </p:nvSpPr>
        <p:spPr>
          <a:xfrm>
            <a:off x="10595086" y="7556626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한창명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18CF246-5033-0470-5D10-CC0C54E77AF7}"/>
              </a:ext>
            </a:extLst>
          </p:cNvPr>
          <p:cNvSpPr/>
          <p:nvPr/>
        </p:nvSpPr>
        <p:spPr>
          <a:xfrm>
            <a:off x="10017070" y="7462291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9468C9-4DE8-F3EC-7A56-6EBFDB972EC8}"/>
              </a:ext>
            </a:extLst>
          </p:cNvPr>
          <p:cNvSpPr txBox="1"/>
          <p:nvPr/>
        </p:nvSpPr>
        <p:spPr>
          <a:xfrm>
            <a:off x="298172" y="150295"/>
            <a:ext cx="46548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시스템 세부 개발 내역</a:t>
            </a:r>
          </a:p>
        </p:txBody>
      </p:sp>
    </p:spTree>
    <p:extLst>
      <p:ext uri="{BB962C8B-B14F-4D97-AF65-F5344CB8AC3E}">
        <p14:creationId xmlns:p14="http://schemas.microsoft.com/office/powerpoint/2010/main" val="2996481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36920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4.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 시스템 개발 요약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C1BD86-0EA2-19AC-A5BF-9729DF2FE3FC}"/>
              </a:ext>
            </a:extLst>
          </p:cNvPr>
          <p:cNvSpPr/>
          <p:nvPr/>
        </p:nvSpPr>
        <p:spPr>
          <a:xfrm>
            <a:off x="0" y="3627359"/>
            <a:ext cx="2694983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604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510AE-5ED3-21C4-A972-B6D2ED6D7CCF}"/>
              </a:ext>
            </a:extLst>
          </p:cNvPr>
          <p:cNvSpPr txBox="1"/>
          <p:nvPr/>
        </p:nvSpPr>
        <p:spPr>
          <a:xfrm>
            <a:off x="560196" y="1231921"/>
            <a:ext cx="235192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팀원별 개발 테이블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41BE99-D3A9-2BD1-B63E-C8CC0FE0075E}"/>
              </a:ext>
            </a:extLst>
          </p:cNvPr>
          <p:cNvSpPr/>
          <p:nvPr/>
        </p:nvSpPr>
        <p:spPr>
          <a:xfrm>
            <a:off x="0" y="2915753"/>
            <a:ext cx="6570617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23DAD-B937-6FEA-7215-4A1B94FFD45F}"/>
              </a:ext>
            </a:extLst>
          </p:cNvPr>
          <p:cNvSpPr/>
          <p:nvPr/>
        </p:nvSpPr>
        <p:spPr>
          <a:xfrm>
            <a:off x="0" y="4338964"/>
            <a:ext cx="2694983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0672E1-2B89-997D-BF55-2A87385D8198}"/>
              </a:ext>
            </a:extLst>
          </p:cNvPr>
          <p:cNvSpPr/>
          <p:nvPr/>
        </p:nvSpPr>
        <p:spPr>
          <a:xfrm>
            <a:off x="0" y="5050569"/>
            <a:ext cx="2097741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A8727-4D62-0709-18B5-F3E1A8D3785D}"/>
              </a:ext>
            </a:extLst>
          </p:cNvPr>
          <p:cNvSpPr txBox="1"/>
          <p:nvPr/>
        </p:nvSpPr>
        <p:spPr>
          <a:xfrm>
            <a:off x="6121589" y="2908939"/>
            <a:ext cx="43152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10</a:t>
            </a:r>
            <a:endParaRPr lang="ko-KR" altLang="en-US" sz="1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BE8150-2DFE-2449-80E8-0E90A2B4ADCE}"/>
              </a:ext>
            </a:extLst>
          </p:cNvPr>
          <p:cNvSpPr txBox="1"/>
          <p:nvPr/>
        </p:nvSpPr>
        <p:spPr>
          <a:xfrm>
            <a:off x="8036688" y="697881"/>
            <a:ext cx="1598515" cy="21236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관리자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사용자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공지사항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이벤트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로그인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관리자 로그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메일 로그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회원 탈퇴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좋아요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endParaRPr lang="ko-KR" altLang="en-US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E1383-0EC8-27A0-EDA5-6F473ED62337}"/>
              </a:ext>
            </a:extLst>
          </p:cNvPr>
          <p:cNvSpPr txBox="1"/>
          <p:nvPr/>
        </p:nvSpPr>
        <p:spPr>
          <a:xfrm>
            <a:off x="3824121" y="1084140"/>
            <a:ext cx="22012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Black" panose="02000A03000000020004" pitchFamily="50" charset="-127"/>
              </a:rPr>
              <a:t>총 테이블 수 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Black" panose="02000A03000000020004" pitchFamily="50" charset="-127"/>
              </a:rPr>
              <a:t>23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D952D3-E020-1D09-8821-62D44D9A671D}"/>
              </a:ext>
            </a:extLst>
          </p:cNvPr>
          <p:cNvSpPr/>
          <p:nvPr/>
        </p:nvSpPr>
        <p:spPr>
          <a:xfrm>
            <a:off x="7941" y="5762175"/>
            <a:ext cx="1282978" cy="333318"/>
          </a:xfrm>
          <a:prstGeom prst="rect">
            <a:avLst/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A9A29-6ED9-3B6C-E1E6-8CAF36777225}"/>
              </a:ext>
            </a:extLst>
          </p:cNvPr>
          <p:cNvSpPr txBox="1"/>
          <p:nvPr/>
        </p:nvSpPr>
        <p:spPr>
          <a:xfrm>
            <a:off x="2347166" y="3625137"/>
            <a:ext cx="33214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endParaRPr lang="ko-KR" altLang="en-US" sz="1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2C573-7CCA-68DD-B3DB-AF6AE0A55A2A}"/>
              </a:ext>
            </a:extLst>
          </p:cNvPr>
          <p:cNvSpPr txBox="1"/>
          <p:nvPr/>
        </p:nvSpPr>
        <p:spPr>
          <a:xfrm>
            <a:off x="2379742" y="4333728"/>
            <a:ext cx="33214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endParaRPr lang="ko-KR" altLang="en-US" sz="1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862208-4763-3D2B-2EE7-B819522F136F}"/>
              </a:ext>
            </a:extLst>
          </p:cNvPr>
          <p:cNvSpPr txBox="1"/>
          <p:nvPr/>
        </p:nvSpPr>
        <p:spPr>
          <a:xfrm>
            <a:off x="1768805" y="5045333"/>
            <a:ext cx="32893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endParaRPr lang="ko-KR" altLang="en-US" sz="1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7D37FD-EB11-26F6-87C4-379E32C4754B}"/>
              </a:ext>
            </a:extLst>
          </p:cNvPr>
          <p:cNvSpPr txBox="1"/>
          <p:nvPr/>
        </p:nvSpPr>
        <p:spPr>
          <a:xfrm>
            <a:off x="966791" y="5756939"/>
            <a:ext cx="32412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</a:t>
            </a:r>
            <a:endParaRPr lang="ko-KR" altLang="en-US" sz="1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E04F3D-ED36-DE4B-0DEB-AB323E11EB56}"/>
              </a:ext>
            </a:extLst>
          </p:cNvPr>
          <p:cNvCxnSpPr/>
          <p:nvPr/>
        </p:nvCxnSpPr>
        <p:spPr>
          <a:xfrm flipV="1">
            <a:off x="5566000" y="1473220"/>
            <a:ext cx="600637" cy="3089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645257-0182-D9BD-A3AE-93365D86017B}"/>
              </a:ext>
            </a:extLst>
          </p:cNvPr>
          <p:cNvCxnSpPr>
            <a:cxnSpLocks/>
          </p:cNvCxnSpPr>
          <p:nvPr/>
        </p:nvCxnSpPr>
        <p:spPr>
          <a:xfrm flipV="1">
            <a:off x="5495364" y="1473220"/>
            <a:ext cx="851607" cy="4185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그림 35" descr="노랑, 이모티콘, 스마일리, 원이(가) 표시된 사진&#10;&#10;자동 생성된 설명">
            <a:extLst>
              <a:ext uri="{FF2B5EF4-FFF2-40B4-BE49-F238E27FC236}">
                <a16:creationId xmlns:a16="http://schemas.microsoft.com/office/drawing/2014/main" id="{D6F31E41-98B7-F234-1280-9725F354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79" y="891086"/>
            <a:ext cx="568954" cy="5689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AE4364-8C02-1638-ADEA-6F5ED4B16547}"/>
              </a:ext>
            </a:extLst>
          </p:cNvPr>
          <p:cNvSpPr txBox="1"/>
          <p:nvPr/>
        </p:nvSpPr>
        <p:spPr>
          <a:xfrm>
            <a:off x="205369" y="2903447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전세진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BD803E-2BDE-5685-EA11-EE45D9C3CB60}"/>
              </a:ext>
            </a:extLst>
          </p:cNvPr>
          <p:cNvSpPr txBox="1"/>
          <p:nvPr/>
        </p:nvSpPr>
        <p:spPr>
          <a:xfrm>
            <a:off x="205369" y="3598440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이정탁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8AA670-E2B5-7CD0-7AF1-6FF5ABFD934B}"/>
              </a:ext>
            </a:extLst>
          </p:cNvPr>
          <p:cNvSpPr txBox="1"/>
          <p:nvPr/>
        </p:nvSpPr>
        <p:spPr>
          <a:xfrm>
            <a:off x="205369" y="4310045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황경태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284AC4-1030-9170-0229-08AF0FA90B00}"/>
              </a:ext>
            </a:extLst>
          </p:cNvPr>
          <p:cNvSpPr txBox="1"/>
          <p:nvPr/>
        </p:nvSpPr>
        <p:spPr>
          <a:xfrm>
            <a:off x="202727" y="5043474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홍재민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C56829-B58F-562C-ED7A-84CEBB1025C2}"/>
              </a:ext>
            </a:extLst>
          </p:cNvPr>
          <p:cNvSpPr txBox="1"/>
          <p:nvPr/>
        </p:nvSpPr>
        <p:spPr>
          <a:xfrm>
            <a:off x="202727" y="5732585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한창명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A01E8D-A18D-F6B2-EB9D-5C08DD67CC79}"/>
              </a:ext>
            </a:extLst>
          </p:cNvPr>
          <p:cNvSpPr txBox="1"/>
          <p:nvPr/>
        </p:nvSpPr>
        <p:spPr>
          <a:xfrm>
            <a:off x="8333401" y="215742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전세진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F1DA4B-0E30-762E-7038-8758959B0DFE}"/>
              </a:ext>
            </a:extLst>
          </p:cNvPr>
          <p:cNvSpPr txBox="1"/>
          <p:nvPr/>
        </p:nvSpPr>
        <p:spPr>
          <a:xfrm>
            <a:off x="10605637" y="229101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이정탁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ADA6C4-BDD5-32EE-2D30-6BCA98560A43}"/>
              </a:ext>
            </a:extLst>
          </p:cNvPr>
          <p:cNvSpPr txBox="1"/>
          <p:nvPr/>
        </p:nvSpPr>
        <p:spPr>
          <a:xfrm>
            <a:off x="10188829" y="738948"/>
            <a:ext cx="178125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카테고리 그룹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카테고리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제품 테이블 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장바구니 테이블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90586DB-88AD-8763-B260-0C2A2F11AC96}"/>
              </a:ext>
            </a:extLst>
          </p:cNvPr>
          <p:cNvSpPr/>
          <p:nvPr/>
        </p:nvSpPr>
        <p:spPr>
          <a:xfrm>
            <a:off x="7782048" y="102935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6C5B910-AA74-00FF-BE5B-39BBFF39DEC4}"/>
              </a:ext>
            </a:extLst>
          </p:cNvPr>
          <p:cNvSpPr/>
          <p:nvPr/>
        </p:nvSpPr>
        <p:spPr>
          <a:xfrm>
            <a:off x="10036222" y="118310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78704B-82DC-0724-ADEE-C42FB9C2229E}"/>
              </a:ext>
            </a:extLst>
          </p:cNvPr>
          <p:cNvSpPr txBox="1"/>
          <p:nvPr/>
        </p:nvSpPr>
        <p:spPr>
          <a:xfrm>
            <a:off x="5647292" y="4615620"/>
            <a:ext cx="1744388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카테그룹 추천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최신상품 추천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주문 결제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주문 상세 테이블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0F0DD-E66F-6E52-2333-6336CD89FA3F}"/>
              </a:ext>
            </a:extLst>
          </p:cNvPr>
          <p:cNvSpPr txBox="1"/>
          <p:nvPr/>
        </p:nvSpPr>
        <p:spPr>
          <a:xfrm>
            <a:off x="6088500" y="4114107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황경태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FE8D2EE-2118-4B90-00D1-AC5EE6A94189}"/>
              </a:ext>
            </a:extLst>
          </p:cNvPr>
          <p:cNvSpPr/>
          <p:nvPr/>
        </p:nvSpPr>
        <p:spPr>
          <a:xfrm>
            <a:off x="5510483" y="3993377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7995A-E0AA-AEBD-BBD7-5C7D599183FF}"/>
              </a:ext>
            </a:extLst>
          </p:cNvPr>
          <p:cNvSpPr txBox="1"/>
          <p:nvPr/>
        </p:nvSpPr>
        <p:spPr>
          <a:xfrm>
            <a:off x="8036688" y="4547896"/>
            <a:ext cx="1452642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챗봇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공급업체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관심상품 테이블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920822-46DA-6064-3D3E-C4E15FF0F943}"/>
              </a:ext>
            </a:extLst>
          </p:cNvPr>
          <p:cNvSpPr txBox="1"/>
          <p:nvPr/>
        </p:nvSpPr>
        <p:spPr>
          <a:xfrm>
            <a:off x="8360064" y="4115964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홍재민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13C8364-FFE4-9D8E-8D33-3419C5600226}"/>
              </a:ext>
            </a:extLst>
          </p:cNvPr>
          <p:cNvSpPr/>
          <p:nvPr/>
        </p:nvSpPr>
        <p:spPr>
          <a:xfrm>
            <a:off x="7782048" y="4020674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08BA31-4392-7F37-5322-961C88EAE124}"/>
              </a:ext>
            </a:extLst>
          </p:cNvPr>
          <p:cNvSpPr txBox="1"/>
          <p:nvPr/>
        </p:nvSpPr>
        <p:spPr>
          <a:xfrm>
            <a:off x="10456680" y="4608113"/>
            <a:ext cx="112402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재고 테이블</a:t>
            </a:r>
            <a:endParaRPr lang="en-US" altLang="ko-KR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171450" indent="-171450">
              <a:buClr>
                <a:srgbClr val="FA604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배송 테이블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F58D2A-E665-C54F-1BF1-53F34810E22C}"/>
              </a:ext>
            </a:extLst>
          </p:cNvPr>
          <p:cNvSpPr txBox="1"/>
          <p:nvPr/>
        </p:nvSpPr>
        <p:spPr>
          <a:xfrm>
            <a:off x="10631629" y="4087712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한창명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AD73A79-6E84-1563-4B19-DEDA64B0E57C}"/>
              </a:ext>
            </a:extLst>
          </p:cNvPr>
          <p:cNvSpPr/>
          <p:nvPr/>
        </p:nvSpPr>
        <p:spPr>
          <a:xfrm>
            <a:off x="10053613" y="3993377"/>
            <a:ext cx="1999534" cy="27186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1D3CA4-C9C5-7C3B-3C79-6A238681787B}"/>
              </a:ext>
            </a:extLst>
          </p:cNvPr>
          <p:cNvSpPr txBox="1"/>
          <p:nvPr/>
        </p:nvSpPr>
        <p:spPr>
          <a:xfrm>
            <a:off x="3037446" y="2096680"/>
            <a:ext cx="402706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Pretendard Black" panose="02000A03000000020004" pitchFamily="50" charset="-127"/>
              </a:rPr>
              <a:t>프로젝트 참여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Pretendard Black" panose="02000A03000000020004" pitchFamily="50" charset="-127"/>
              </a:rPr>
              <a:t>8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Pretendard Black" panose="02000A03000000020004" pitchFamily="50" charset="-127"/>
              </a:rPr>
              <a:t>개 팀의 총 테이블 수 평균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Pretendard Black" panose="02000A03000000020004" pitchFamily="50" charset="-127"/>
              </a:rPr>
              <a:t>: 12.4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Pretendard Black" panose="02000A03000000020004" pitchFamily="50" charset="-127"/>
              </a:rPr>
              <a:t>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DC22F5-14F3-CC33-0096-69DFE8E95EDE}"/>
              </a:ext>
            </a:extLst>
          </p:cNvPr>
          <p:cNvSpPr/>
          <p:nvPr/>
        </p:nvSpPr>
        <p:spPr>
          <a:xfrm>
            <a:off x="2820777" y="1966883"/>
            <a:ext cx="4460401" cy="60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별: 꼭짓점 7개 92">
            <a:extLst>
              <a:ext uri="{FF2B5EF4-FFF2-40B4-BE49-F238E27FC236}">
                <a16:creationId xmlns:a16="http://schemas.microsoft.com/office/drawing/2014/main" id="{18D3369E-72BB-924B-4AE9-42E203825398}"/>
              </a:ext>
            </a:extLst>
          </p:cNvPr>
          <p:cNvSpPr/>
          <p:nvPr/>
        </p:nvSpPr>
        <p:spPr>
          <a:xfrm>
            <a:off x="6766491" y="1682183"/>
            <a:ext cx="821063" cy="491279"/>
          </a:xfrm>
          <a:prstGeom prst="star7">
            <a:avLst>
              <a:gd name="adj" fmla="val 16731"/>
              <a:gd name="hf" fmla="val 102572"/>
              <a:gd name="vf" fmla="val 105210"/>
            </a:avLst>
          </a:prstGeom>
          <a:solidFill>
            <a:srgbClr val="FA6041"/>
          </a:solidFill>
          <a:ln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38BDC-19F1-E3DB-4B8F-A0CF1B48CC4B}"/>
              </a:ext>
            </a:extLst>
          </p:cNvPr>
          <p:cNvSpPr txBox="1"/>
          <p:nvPr/>
        </p:nvSpPr>
        <p:spPr>
          <a:xfrm>
            <a:off x="12544280" y="-964695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25812-9951-F52A-0225-D14EFD81B075}"/>
              </a:ext>
            </a:extLst>
          </p:cNvPr>
          <p:cNvSpPr txBox="1"/>
          <p:nvPr/>
        </p:nvSpPr>
        <p:spPr>
          <a:xfrm>
            <a:off x="-4662854" y="7079431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CA50B-C5CF-DFDB-EBEE-2D19D86B76BA}"/>
              </a:ext>
            </a:extLst>
          </p:cNvPr>
          <p:cNvSpPr txBox="1"/>
          <p:nvPr/>
        </p:nvSpPr>
        <p:spPr>
          <a:xfrm>
            <a:off x="3095151" y="-3305529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5F83AE-C6A2-440A-F404-6AB8BD0193E2}"/>
              </a:ext>
            </a:extLst>
          </p:cNvPr>
          <p:cNvSpPr txBox="1"/>
          <p:nvPr/>
        </p:nvSpPr>
        <p:spPr>
          <a:xfrm>
            <a:off x="3258686" y="7208457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28C11-C236-1687-289D-AB03FB302E19}"/>
              </a:ext>
            </a:extLst>
          </p:cNvPr>
          <p:cNvSpPr txBox="1"/>
          <p:nvPr/>
        </p:nvSpPr>
        <p:spPr>
          <a:xfrm>
            <a:off x="12782799" y="2248743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CC7FF-52EB-B95E-7425-E03DA8FB6D05}"/>
              </a:ext>
            </a:extLst>
          </p:cNvPr>
          <p:cNvSpPr txBox="1"/>
          <p:nvPr/>
        </p:nvSpPr>
        <p:spPr>
          <a:xfrm>
            <a:off x="-5966524" y="2108208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86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407087" y="1950444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AD016-E87F-3129-519D-E10BCAB207C6}"/>
              </a:ext>
            </a:extLst>
          </p:cNvPr>
          <p:cNvSpPr txBox="1"/>
          <p:nvPr/>
        </p:nvSpPr>
        <p:spPr>
          <a:xfrm>
            <a:off x="3450631" y="1999431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44753-1964-FD6B-26C9-C887210F6DCB}"/>
              </a:ext>
            </a:extLst>
          </p:cNvPr>
          <p:cNvSpPr txBox="1"/>
          <p:nvPr/>
        </p:nvSpPr>
        <p:spPr>
          <a:xfrm>
            <a:off x="3505059" y="2064744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6391D-E1A9-89A8-58AB-65B11AE15D72}"/>
              </a:ext>
            </a:extLst>
          </p:cNvPr>
          <p:cNvSpPr txBox="1"/>
          <p:nvPr/>
        </p:nvSpPr>
        <p:spPr>
          <a:xfrm>
            <a:off x="3559487" y="2130057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7B999-4DB3-412D-9EAD-9ADB4516DAF4}"/>
              </a:ext>
            </a:extLst>
          </p:cNvPr>
          <p:cNvSpPr txBox="1"/>
          <p:nvPr/>
        </p:nvSpPr>
        <p:spPr>
          <a:xfrm>
            <a:off x="3613915" y="2195370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B178D-6C9C-42D3-6CE3-DEAAFF87D53B}"/>
              </a:ext>
            </a:extLst>
          </p:cNvPr>
          <p:cNvSpPr txBox="1"/>
          <p:nvPr/>
        </p:nvSpPr>
        <p:spPr>
          <a:xfrm>
            <a:off x="3668343" y="2260683"/>
            <a:ext cx="5104282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6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DBMS</a:t>
            </a:r>
            <a:endParaRPr lang="ko-KR" altLang="en-US" sz="166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85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265008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5. DBMS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799D6-63D1-E4A8-4B49-B098754EA4B9}"/>
              </a:ext>
            </a:extLst>
          </p:cNvPr>
          <p:cNvSpPr txBox="1"/>
          <p:nvPr/>
        </p:nvSpPr>
        <p:spPr>
          <a:xfrm>
            <a:off x="817244" y="695859"/>
            <a:ext cx="44278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1)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논리적 모델링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(Logical Modeling)</a:t>
            </a: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D1509F9C-3A53-EA48-FCBB-F9161BC89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" y="1113898"/>
            <a:ext cx="11976847" cy="5642105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5D89B-DF02-AAC5-5FC7-2A62D839C299}"/>
              </a:ext>
            </a:extLst>
          </p:cNvPr>
          <p:cNvSpPr txBox="1"/>
          <p:nvPr/>
        </p:nvSpPr>
        <p:spPr>
          <a:xfrm>
            <a:off x="10833986" y="116519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보기</a:t>
            </a:r>
          </a:p>
        </p:txBody>
      </p:sp>
      <p:sp>
        <p:nvSpPr>
          <p:cNvPr id="6" name="사각형: 둥근 모서리 5">
            <a:hlinkClick r:id="rId4" action="ppaction://hlinksldjump"/>
            <a:extLst>
              <a:ext uri="{FF2B5EF4-FFF2-40B4-BE49-F238E27FC236}">
                <a16:creationId xmlns:a16="http://schemas.microsoft.com/office/drawing/2014/main" id="{C52C430A-B5D6-463B-DCE8-83B9A3360455}"/>
              </a:ext>
            </a:extLst>
          </p:cNvPr>
          <p:cNvSpPr/>
          <p:nvPr/>
        </p:nvSpPr>
        <p:spPr>
          <a:xfrm>
            <a:off x="10551460" y="0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57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265008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5. DBMS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799D6-63D1-E4A8-4B49-B098754EA4B9}"/>
              </a:ext>
            </a:extLst>
          </p:cNvPr>
          <p:cNvSpPr txBox="1"/>
          <p:nvPr/>
        </p:nvSpPr>
        <p:spPr>
          <a:xfrm>
            <a:off x="817244" y="722754"/>
            <a:ext cx="46394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2)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물리적 모델링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(Physical Modeling)</a:t>
            </a: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DE5575F-0455-CBA9-00E9-34369309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" y="1129216"/>
            <a:ext cx="11977200" cy="56284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91316-C7E0-28DD-075D-EA4A55FDFBB5}"/>
              </a:ext>
            </a:extLst>
          </p:cNvPr>
          <p:cNvSpPr txBox="1"/>
          <p:nvPr/>
        </p:nvSpPr>
        <p:spPr>
          <a:xfrm>
            <a:off x="10138141" y="8050899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C90AA-67CE-DD43-3A68-0D1426254D2B}"/>
              </a:ext>
            </a:extLst>
          </p:cNvPr>
          <p:cNvSpPr txBox="1"/>
          <p:nvPr/>
        </p:nvSpPr>
        <p:spPr>
          <a:xfrm>
            <a:off x="12963169" y="1129216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ABB5E-35C3-DE9C-E8BE-D105140BC627}"/>
              </a:ext>
            </a:extLst>
          </p:cNvPr>
          <p:cNvSpPr txBox="1"/>
          <p:nvPr/>
        </p:nvSpPr>
        <p:spPr>
          <a:xfrm>
            <a:off x="-10757787" y="-2265442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3C268-5281-503F-B0F0-BF46B1F1037E}"/>
              </a:ext>
            </a:extLst>
          </p:cNvPr>
          <p:cNvSpPr txBox="1"/>
          <p:nvPr/>
        </p:nvSpPr>
        <p:spPr>
          <a:xfrm>
            <a:off x="8731188" y="-2640965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B270-EDF0-3716-1D97-10BDB68762CD}"/>
              </a:ext>
            </a:extLst>
          </p:cNvPr>
          <p:cNvSpPr txBox="1"/>
          <p:nvPr/>
        </p:nvSpPr>
        <p:spPr>
          <a:xfrm>
            <a:off x="-6644342" y="7632456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353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860791" y="2321027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AD016-E87F-3129-519D-E10BCAB207C6}"/>
              </a:ext>
            </a:extLst>
          </p:cNvPr>
          <p:cNvSpPr txBox="1"/>
          <p:nvPr/>
        </p:nvSpPr>
        <p:spPr>
          <a:xfrm>
            <a:off x="1018819" y="2444551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44753-1964-FD6B-26C9-C887210F6DCB}"/>
              </a:ext>
            </a:extLst>
          </p:cNvPr>
          <p:cNvSpPr txBox="1"/>
          <p:nvPr/>
        </p:nvSpPr>
        <p:spPr>
          <a:xfrm>
            <a:off x="977013" y="2401808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6391D-E1A9-89A8-58AB-65B11AE15D72}"/>
              </a:ext>
            </a:extLst>
          </p:cNvPr>
          <p:cNvSpPr txBox="1"/>
          <p:nvPr/>
        </p:nvSpPr>
        <p:spPr>
          <a:xfrm>
            <a:off x="896453" y="2321027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7B999-4DB3-412D-9EAD-9ADB4516DAF4}"/>
              </a:ext>
            </a:extLst>
          </p:cNvPr>
          <p:cNvSpPr txBox="1"/>
          <p:nvPr/>
        </p:nvSpPr>
        <p:spPr>
          <a:xfrm>
            <a:off x="932115" y="2363770"/>
            <a:ext cx="104791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Activity Diagram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09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2400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6.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객체</a:t>
            </a:r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33B1-7E74-4548-AA6A-0F13EFADE672}"/>
              </a:ext>
            </a:extLst>
          </p:cNvPr>
          <p:cNvSpPr txBox="1"/>
          <p:nvPr/>
        </p:nvSpPr>
        <p:spPr>
          <a:xfrm>
            <a:off x="817244" y="695859"/>
            <a:ext cx="43460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활동 다이어그램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(Activity Diagram)</a:t>
            </a: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0" name="그림 9" descr="도표, 텍스트, 평면도, 지도이(가) 표시된 사진&#10;&#10;자동 생성된 설명">
            <a:extLst>
              <a:ext uri="{FF2B5EF4-FFF2-40B4-BE49-F238E27FC236}">
                <a16:creationId xmlns:a16="http://schemas.microsoft.com/office/drawing/2014/main" id="{EA14CC5B-57D1-E05B-1938-011B77650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4" y="1564328"/>
            <a:ext cx="9739294" cy="48511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A0614-FE0A-15AB-B03B-54FAAE8DBF24}"/>
              </a:ext>
            </a:extLst>
          </p:cNvPr>
          <p:cNvSpPr txBox="1"/>
          <p:nvPr/>
        </p:nvSpPr>
        <p:spPr>
          <a:xfrm>
            <a:off x="1305224" y="1095969"/>
            <a:ext cx="530465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회원가입 및 로그인 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아이디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비밀번호 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D766A-08C9-3B3B-E0C2-844D100BB694}"/>
              </a:ext>
            </a:extLst>
          </p:cNvPr>
          <p:cNvSpPr txBox="1"/>
          <p:nvPr/>
        </p:nvSpPr>
        <p:spPr>
          <a:xfrm>
            <a:off x="8668871" y="346886"/>
            <a:ext cx="127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아이디 찾기</a:t>
            </a:r>
          </a:p>
        </p:txBody>
      </p:sp>
      <p:sp>
        <p:nvSpPr>
          <p:cNvPr id="13" name="사각형: 둥근 모서리 12">
            <a:hlinkClick r:id="rId4" action="ppaction://hlinksldjump"/>
            <a:extLst>
              <a:ext uri="{FF2B5EF4-FFF2-40B4-BE49-F238E27FC236}">
                <a16:creationId xmlns:a16="http://schemas.microsoft.com/office/drawing/2014/main" id="{F16E1CDE-2530-4C47-781A-EFBA112DF763}"/>
              </a:ext>
            </a:extLst>
          </p:cNvPr>
          <p:cNvSpPr/>
          <p:nvPr/>
        </p:nvSpPr>
        <p:spPr>
          <a:xfrm>
            <a:off x="8550087" y="300156"/>
            <a:ext cx="1456764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43722-5F84-DB33-917E-D259F8274D21}"/>
              </a:ext>
            </a:extLst>
          </p:cNvPr>
          <p:cNvSpPr txBox="1"/>
          <p:nvPr/>
        </p:nvSpPr>
        <p:spPr>
          <a:xfrm>
            <a:off x="10372531" y="343592"/>
            <a:ext cx="142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찾기</a:t>
            </a:r>
          </a:p>
        </p:txBody>
      </p:sp>
      <p:sp>
        <p:nvSpPr>
          <p:cNvPr id="15" name="사각형: 둥근 모서리 14">
            <a:hlinkClick r:id="rId5" action="ppaction://hlinksldjump"/>
            <a:extLst>
              <a:ext uri="{FF2B5EF4-FFF2-40B4-BE49-F238E27FC236}">
                <a16:creationId xmlns:a16="http://schemas.microsoft.com/office/drawing/2014/main" id="{33E02A15-01AC-1235-D9F6-37F1411920E8}"/>
              </a:ext>
            </a:extLst>
          </p:cNvPr>
          <p:cNvSpPr/>
          <p:nvPr/>
        </p:nvSpPr>
        <p:spPr>
          <a:xfrm>
            <a:off x="10303428" y="296862"/>
            <a:ext cx="1563228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7229F-B7C5-FED8-7545-DE2488BAC3DF}"/>
              </a:ext>
            </a:extLst>
          </p:cNvPr>
          <p:cNvSpPr txBox="1"/>
          <p:nvPr/>
        </p:nvSpPr>
        <p:spPr>
          <a:xfrm>
            <a:off x="57498" y="6540000"/>
            <a:ext cx="637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</a:t>
            </a:r>
          </a:p>
        </p:txBody>
      </p:sp>
      <p:sp>
        <p:nvSpPr>
          <p:cNvPr id="5" name="사각형: 둥근 모서리 4">
            <a:hlinkClick r:id="rId6" action="ppaction://hlinksldjump"/>
            <a:extLst>
              <a:ext uri="{FF2B5EF4-FFF2-40B4-BE49-F238E27FC236}">
                <a16:creationId xmlns:a16="http://schemas.microsoft.com/office/drawing/2014/main" id="{968DEA5A-3202-93D0-1E75-853FA9AD1C42}"/>
              </a:ext>
            </a:extLst>
          </p:cNvPr>
          <p:cNvSpPr/>
          <p:nvPr/>
        </p:nvSpPr>
        <p:spPr>
          <a:xfrm>
            <a:off x="0" y="6415524"/>
            <a:ext cx="457200" cy="442475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159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2400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6.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객체</a:t>
            </a:r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33B1-7E74-4548-AA6A-0F13EFADE672}"/>
              </a:ext>
            </a:extLst>
          </p:cNvPr>
          <p:cNvSpPr txBox="1"/>
          <p:nvPr/>
        </p:nvSpPr>
        <p:spPr>
          <a:xfrm>
            <a:off x="817244" y="695859"/>
            <a:ext cx="43460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활동 다이어그램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(Activity Diagram)</a:t>
            </a: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" name="그림 4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9B63C9A4-C274-CAE0-F45D-D3A4D4C80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1" y="1537581"/>
            <a:ext cx="9972488" cy="49796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FC6CB-E1E9-A630-77DE-CBB73C1269C6}"/>
              </a:ext>
            </a:extLst>
          </p:cNvPr>
          <p:cNvSpPr txBox="1"/>
          <p:nvPr/>
        </p:nvSpPr>
        <p:spPr>
          <a:xfrm>
            <a:off x="1305224" y="1095969"/>
            <a:ext cx="285366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결제 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주문상세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D1911-29F8-B4E4-727E-60ACA6AE41AC}"/>
              </a:ext>
            </a:extLst>
          </p:cNvPr>
          <p:cNvSpPr txBox="1"/>
          <p:nvPr/>
        </p:nvSpPr>
        <p:spPr>
          <a:xfrm>
            <a:off x="10425955" y="328586"/>
            <a:ext cx="127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</a:t>
            </a:r>
            <a:r>
              <a:rPr lang="en-US" altLang="ko-KR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결제</a:t>
            </a:r>
          </a:p>
        </p:txBody>
      </p:sp>
      <p:sp>
        <p:nvSpPr>
          <p:cNvPr id="8" name="사각형: 둥근 모서리 7">
            <a:hlinkClick r:id="rId4" action="ppaction://hlinksldjump"/>
            <a:extLst>
              <a:ext uri="{FF2B5EF4-FFF2-40B4-BE49-F238E27FC236}">
                <a16:creationId xmlns:a16="http://schemas.microsoft.com/office/drawing/2014/main" id="{CEC3BB77-7215-E85D-2F4F-E64983C516D7}"/>
              </a:ext>
            </a:extLst>
          </p:cNvPr>
          <p:cNvSpPr/>
          <p:nvPr/>
        </p:nvSpPr>
        <p:spPr>
          <a:xfrm>
            <a:off x="10224248" y="283900"/>
            <a:ext cx="1456764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50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4130562" y="1103722"/>
            <a:ext cx="3930884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Implementation</a:t>
            </a:r>
            <a:endParaRPr lang="ko-KR" altLang="en-US" sz="44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1647-A78A-EB1A-DBD9-782257E2F506}"/>
              </a:ext>
            </a:extLst>
          </p:cNvPr>
          <p:cNvSpPr txBox="1"/>
          <p:nvPr/>
        </p:nvSpPr>
        <p:spPr>
          <a:xfrm>
            <a:off x="4325327" y="2321004"/>
            <a:ext cx="3541354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38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구현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D4A57445-45A3-AB6D-BBF6-B5CE06FFA45A}"/>
              </a:ext>
            </a:extLst>
          </p:cNvPr>
          <p:cNvSpPr/>
          <p:nvPr/>
        </p:nvSpPr>
        <p:spPr>
          <a:xfrm>
            <a:off x="456389" y="541174"/>
            <a:ext cx="404925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6889F925-7460-4654-1F5E-2E8005CFECB0}"/>
              </a:ext>
            </a:extLst>
          </p:cNvPr>
          <p:cNvSpPr/>
          <p:nvPr/>
        </p:nvSpPr>
        <p:spPr>
          <a:xfrm rot="10800000">
            <a:off x="11330694" y="541174"/>
            <a:ext cx="404917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B942BB-01B2-BFD9-7B63-F52995945B5A}"/>
              </a:ext>
            </a:extLst>
          </p:cNvPr>
          <p:cNvSpPr/>
          <p:nvPr/>
        </p:nvSpPr>
        <p:spPr>
          <a:xfrm>
            <a:off x="-2367527" y="952808"/>
            <a:ext cx="2048337" cy="7715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7EDDCA1-9A79-8894-4393-DC18548FC337}"/>
              </a:ext>
            </a:extLst>
          </p:cNvPr>
          <p:cNvSpPr/>
          <p:nvPr/>
        </p:nvSpPr>
        <p:spPr>
          <a:xfrm>
            <a:off x="-2202403" y="2971914"/>
            <a:ext cx="2048337" cy="77152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</a:t>
            </a:r>
            <a:r>
              <a:rPr lang="en-US" altLang="ko-KR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081CB6-545D-A350-D10A-8072458D6786}"/>
              </a:ext>
            </a:extLst>
          </p:cNvPr>
          <p:cNvSpPr/>
          <p:nvPr/>
        </p:nvSpPr>
        <p:spPr>
          <a:xfrm>
            <a:off x="-2305807" y="4729250"/>
            <a:ext cx="2048338" cy="77152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0E57DA-FDFB-7E6D-B067-863D1B0ACBCA}"/>
              </a:ext>
            </a:extLst>
          </p:cNvPr>
          <p:cNvSpPr/>
          <p:nvPr/>
        </p:nvSpPr>
        <p:spPr>
          <a:xfrm>
            <a:off x="-2202404" y="6207098"/>
            <a:ext cx="2048338" cy="65090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 기능</a:t>
            </a:r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4F95CECA-D22E-48DD-E447-DED5C5CA284F}"/>
              </a:ext>
            </a:extLst>
          </p:cNvPr>
          <p:cNvSpPr/>
          <p:nvPr/>
        </p:nvSpPr>
        <p:spPr>
          <a:xfrm>
            <a:off x="12650705" y="952808"/>
            <a:ext cx="5097837" cy="728663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506D936-80A9-08BF-4151-F4261728A9F3}"/>
              </a:ext>
            </a:extLst>
          </p:cNvPr>
          <p:cNvSpPr/>
          <p:nvPr/>
        </p:nvSpPr>
        <p:spPr>
          <a:xfrm>
            <a:off x="12997474" y="2711110"/>
            <a:ext cx="4014770" cy="1032329"/>
          </a:xfrm>
          <a:prstGeom prst="round2Diag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42DCBE2C-2510-76A2-F8A8-566D4525B66B}"/>
              </a:ext>
            </a:extLst>
          </p:cNvPr>
          <p:cNvSpPr/>
          <p:nvPr/>
        </p:nvSpPr>
        <p:spPr>
          <a:xfrm>
            <a:off x="13324115" y="4291964"/>
            <a:ext cx="4214266" cy="1180986"/>
          </a:xfrm>
          <a:prstGeom prst="round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720E7B9E-777A-DE38-960F-92CFCAC63CBD}"/>
              </a:ext>
            </a:extLst>
          </p:cNvPr>
          <p:cNvSpPr/>
          <p:nvPr/>
        </p:nvSpPr>
        <p:spPr>
          <a:xfrm>
            <a:off x="13473638" y="6078409"/>
            <a:ext cx="3451969" cy="496017"/>
          </a:xfrm>
          <a:prstGeom prst="round2Diag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456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4699625" y="728577"/>
            <a:ext cx="279275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Subject</a:t>
            </a:r>
            <a:endParaRPr lang="ko-KR" altLang="en-US" sz="6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97E125-7803-6769-4C24-A1636876B8F9}"/>
              </a:ext>
            </a:extLst>
          </p:cNvPr>
          <p:cNvGrpSpPr/>
          <p:nvPr/>
        </p:nvGrpSpPr>
        <p:grpSpPr>
          <a:xfrm>
            <a:off x="2737413" y="2034988"/>
            <a:ext cx="6767120" cy="2986528"/>
            <a:chOff x="2737413" y="2034988"/>
            <a:chExt cx="6767120" cy="29865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E34140-80E4-88EE-A4D4-F09D7DA6C57E}"/>
                </a:ext>
              </a:extLst>
            </p:cNvPr>
            <p:cNvSpPr txBox="1"/>
            <p:nvPr/>
          </p:nvSpPr>
          <p:spPr>
            <a:xfrm>
              <a:off x="3119865" y="3044280"/>
              <a:ext cx="59522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400" dirty="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주류 판매 온라인 스토어</a:t>
              </a:r>
            </a:p>
          </p:txBody>
        </p:sp>
        <p:sp>
          <p:nvSpPr>
            <p:cNvPr id="12" name="왼쪽 대괄호 11">
              <a:extLst>
                <a:ext uri="{FF2B5EF4-FFF2-40B4-BE49-F238E27FC236}">
                  <a16:creationId xmlns:a16="http://schemas.microsoft.com/office/drawing/2014/main" id="{CCD09F4D-9963-1582-CB6D-959F83C889FC}"/>
                </a:ext>
              </a:extLst>
            </p:cNvPr>
            <p:cNvSpPr/>
            <p:nvPr/>
          </p:nvSpPr>
          <p:spPr>
            <a:xfrm>
              <a:off x="2737413" y="2034988"/>
              <a:ext cx="348343" cy="2986528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왼쪽 대괄호 15">
              <a:extLst>
                <a:ext uri="{FF2B5EF4-FFF2-40B4-BE49-F238E27FC236}">
                  <a16:creationId xmlns:a16="http://schemas.microsoft.com/office/drawing/2014/main" id="{7ABED977-DDAF-3060-F698-AC9CFBF4003B}"/>
                </a:ext>
              </a:extLst>
            </p:cNvPr>
            <p:cNvSpPr/>
            <p:nvPr/>
          </p:nvSpPr>
          <p:spPr>
            <a:xfrm rot="10800000">
              <a:off x="9156190" y="2034988"/>
              <a:ext cx="348343" cy="2986528"/>
            </a:xfrm>
            <a:prstGeom prst="leftBracket">
              <a:avLst>
                <a:gd name="adj" fmla="val 0"/>
              </a:avLst>
            </a:prstGeom>
            <a:ln w="762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01DF5B-60F6-A9F3-433D-E7F337FCD2A1}"/>
              </a:ext>
            </a:extLst>
          </p:cNvPr>
          <p:cNvSpPr txBox="1"/>
          <p:nvPr/>
        </p:nvSpPr>
        <p:spPr>
          <a:xfrm>
            <a:off x="8929511" y="-2336997"/>
            <a:ext cx="150233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소개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5FCCE-4D81-0AD6-1A1A-1BEEC953EDE1}"/>
              </a:ext>
            </a:extLst>
          </p:cNvPr>
          <p:cNvSpPr txBox="1"/>
          <p:nvPr/>
        </p:nvSpPr>
        <p:spPr>
          <a:xfrm>
            <a:off x="8749666" y="-2631945"/>
            <a:ext cx="3417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1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35214E-8BF9-FCB5-31A5-EF2CD38B954B}"/>
              </a:ext>
            </a:extLst>
          </p:cNvPr>
          <p:cNvSpPr txBox="1"/>
          <p:nvPr/>
        </p:nvSpPr>
        <p:spPr>
          <a:xfrm>
            <a:off x="8725265" y="-1994042"/>
            <a:ext cx="393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2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CBD23-2704-30F6-1354-F60050CE3586}"/>
              </a:ext>
            </a:extLst>
          </p:cNvPr>
          <p:cNvSpPr txBox="1"/>
          <p:nvPr/>
        </p:nvSpPr>
        <p:spPr>
          <a:xfrm>
            <a:off x="8725265" y="-1356139"/>
            <a:ext cx="393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3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2FF2F1-FC68-087E-8E8F-A781AD3E3CB6}"/>
              </a:ext>
            </a:extLst>
          </p:cNvPr>
          <p:cNvSpPr txBox="1"/>
          <p:nvPr/>
        </p:nvSpPr>
        <p:spPr>
          <a:xfrm>
            <a:off x="9136506" y="7216020"/>
            <a:ext cx="425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2FB90E-BBE9-C88A-188A-A841B98C1C47}"/>
              </a:ext>
            </a:extLst>
          </p:cNvPr>
          <p:cNvSpPr txBox="1"/>
          <p:nvPr/>
        </p:nvSpPr>
        <p:spPr>
          <a:xfrm>
            <a:off x="8938476" y="-1746114"/>
            <a:ext cx="435407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</a:t>
            </a:r>
            <a:r>
              <a:rPr lang="en-US" altLang="ko-KR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목적 및 주제 선정 이유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A14377-78AF-21C1-81A7-4A37E4298D8D}"/>
              </a:ext>
            </a:extLst>
          </p:cNvPr>
          <p:cNvSpPr txBox="1"/>
          <p:nvPr/>
        </p:nvSpPr>
        <p:spPr>
          <a:xfrm>
            <a:off x="8938476" y="-1121907"/>
            <a:ext cx="420339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개발환경 및 이용기술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3D224-1D35-86B9-6D5B-8030673EFBF2}"/>
              </a:ext>
            </a:extLst>
          </p:cNvPr>
          <p:cNvSpPr txBox="1"/>
          <p:nvPr/>
        </p:nvSpPr>
        <p:spPr>
          <a:xfrm>
            <a:off x="9159600" y="7898549"/>
            <a:ext cx="3930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5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810318-D327-F75A-17BA-60E84C343CB0}"/>
              </a:ext>
            </a:extLst>
          </p:cNvPr>
          <p:cNvSpPr txBox="1"/>
          <p:nvPr/>
        </p:nvSpPr>
        <p:spPr>
          <a:xfrm>
            <a:off x="9390742" y="8168442"/>
            <a:ext cx="18293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DBMS </a:t>
            </a:r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E06215-E87D-EDD2-BF4E-90C462459D1A}"/>
              </a:ext>
            </a:extLst>
          </p:cNvPr>
          <p:cNvSpPr txBox="1"/>
          <p:nvPr/>
        </p:nvSpPr>
        <p:spPr>
          <a:xfrm>
            <a:off x="9117922" y="8544880"/>
            <a:ext cx="4347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6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2A299E-C71F-29C5-280E-50193FFF5784}"/>
              </a:ext>
            </a:extLst>
          </p:cNvPr>
          <p:cNvSpPr txBox="1"/>
          <p:nvPr/>
        </p:nvSpPr>
        <p:spPr>
          <a:xfrm>
            <a:off x="9372812" y="8814773"/>
            <a:ext cx="14269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객체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E87BF-1918-6670-53B1-926BBA39A6C3}"/>
              </a:ext>
            </a:extLst>
          </p:cNvPr>
          <p:cNvSpPr txBox="1"/>
          <p:nvPr/>
        </p:nvSpPr>
        <p:spPr>
          <a:xfrm>
            <a:off x="9174027" y="9190179"/>
            <a:ext cx="37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EFC874-9C93-AB6C-1920-FAAA31A3E8D8}"/>
              </a:ext>
            </a:extLst>
          </p:cNvPr>
          <p:cNvSpPr txBox="1"/>
          <p:nvPr/>
        </p:nvSpPr>
        <p:spPr>
          <a:xfrm>
            <a:off x="9390742" y="9424212"/>
            <a:ext cx="7681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9B131-3D71-00DC-6109-6435012D87EB}"/>
              </a:ext>
            </a:extLst>
          </p:cNvPr>
          <p:cNvSpPr txBox="1"/>
          <p:nvPr/>
        </p:nvSpPr>
        <p:spPr>
          <a:xfrm>
            <a:off x="9178183" y="9857029"/>
            <a:ext cx="42511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8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CE511F-F127-E32D-0282-C4E610FC1D34}"/>
              </a:ext>
            </a:extLst>
          </p:cNvPr>
          <p:cNvSpPr txBox="1"/>
          <p:nvPr/>
        </p:nvSpPr>
        <p:spPr>
          <a:xfrm>
            <a:off x="9426145" y="10091062"/>
            <a:ext cx="20104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후기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A0FFA9-C2D9-3631-B573-D4638240A220}"/>
              </a:ext>
            </a:extLst>
          </p:cNvPr>
          <p:cNvSpPr txBox="1"/>
          <p:nvPr/>
        </p:nvSpPr>
        <p:spPr>
          <a:xfrm>
            <a:off x="9372812" y="7451308"/>
            <a:ext cx="30364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시스템 세부 개발 내역</a:t>
            </a:r>
          </a:p>
        </p:txBody>
      </p:sp>
    </p:spTree>
    <p:extLst>
      <p:ext uri="{BB962C8B-B14F-4D97-AF65-F5344CB8AC3E}">
        <p14:creationId xmlns:p14="http://schemas.microsoft.com/office/powerpoint/2010/main" val="2697101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609510" y="260182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구현 목차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사각형: 둥근 모서리 5">
            <a:hlinkClick r:id="rId3" action="ppaction://hlinksldjump"/>
            <a:extLst>
              <a:ext uri="{FF2B5EF4-FFF2-40B4-BE49-F238E27FC236}">
                <a16:creationId xmlns:a16="http://schemas.microsoft.com/office/drawing/2014/main" id="{FB319C34-9F0D-1AE5-FA65-0D11B8423363}"/>
              </a:ext>
            </a:extLst>
          </p:cNvPr>
          <p:cNvSpPr/>
          <p:nvPr/>
        </p:nvSpPr>
        <p:spPr>
          <a:xfrm>
            <a:off x="1092849" y="975589"/>
            <a:ext cx="2048337" cy="7715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sp>
        <p:nvSpPr>
          <p:cNvPr id="7" name="사각형: 둥근 모서리 6">
            <a:hlinkClick r:id="rId4" action="ppaction://hlinksldjump"/>
            <a:extLst>
              <a:ext uri="{FF2B5EF4-FFF2-40B4-BE49-F238E27FC236}">
                <a16:creationId xmlns:a16="http://schemas.microsoft.com/office/drawing/2014/main" id="{9B71E1A4-D025-92B0-16EC-F1D4677493F8}"/>
              </a:ext>
            </a:extLst>
          </p:cNvPr>
          <p:cNvSpPr/>
          <p:nvPr/>
        </p:nvSpPr>
        <p:spPr>
          <a:xfrm>
            <a:off x="1067510" y="2971914"/>
            <a:ext cx="2048337" cy="77152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</a:t>
            </a:r>
            <a:r>
              <a:rPr lang="en-US" altLang="ko-KR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sp>
        <p:nvSpPr>
          <p:cNvPr id="8" name="사각형: 둥근 모서리 7">
            <a:hlinkClick r:id="rId5" action="ppaction://hlinksldjump"/>
            <a:extLst>
              <a:ext uri="{FF2B5EF4-FFF2-40B4-BE49-F238E27FC236}">
                <a16:creationId xmlns:a16="http://schemas.microsoft.com/office/drawing/2014/main" id="{97C03F7D-A6D4-9623-05C4-00919D13D939}"/>
              </a:ext>
            </a:extLst>
          </p:cNvPr>
          <p:cNvSpPr/>
          <p:nvPr/>
        </p:nvSpPr>
        <p:spPr>
          <a:xfrm>
            <a:off x="1042526" y="4701425"/>
            <a:ext cx="2048338" cy="77152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sp>
        <p:nvSpPr>
          <p:cNvPr id="9" name="사각형: 둥근 모서리 8">
            <a:hlinkClick r:id="rId6" action="ppaction://hlinksldjump"/>
            <a:extLst>
              <a:ext uri="{FF2B5EF4-FFF2-40B4-BE49-F238E27FC236}">
                <a16:creationId xmlns:a16="http://schemas.microsoft.com/office/drawing/2014/main" id="{FE82F8DD-9934-3999-295D-05F9573F6D52}"/>
              </a:ext>
            </a:extLst>
          </p:cNvPr>
          <p:cNvSpPr/>
          <p:nvPr/>
        </p:nvSpPr>
        <p:spPr>
          <a:xfrm>
            <a:off x="1026173" y="6114067"/>
            <a:ext cx="2048338" cy="65090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7-4)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 기능</a:t>
            </a:r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B942D860-9262-9725-D82F-B37100209C61}"/>
              </a:ext>
            </a:extLst>
          </p:cNvPr>
          <p:cNvSpPr/>
          <p:nvPr/>
        </p:nvSpPr>
        <p:spPr>
          <a:xfrm>
            <a:off x="3153947" y="224146"/>
            <a:ext cx="8765604" cy="2228850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hlinkClick r:id="rId7" action="ppaction://hlinksldjump"/>
            <a:extLst>
              <a:ext uri="{FF2B5EF4-FFF2-40B4-BE49-F238E27FC236}">
                <a16:creationId xmlns:a16="http://schemas.microsoft.com/office/drawing/2014/main" id="{7473C041-2DDF-0ACF-F345-70135A1C95E6}"/>
              </a:ext>
            </a:extLst>
          </p:cNvPr>
          <p:cNvSpPr/>
          <p:nvPr/>
        </p:nvSpPr>
        <p:spPr>
          <a:xfrm>
            <a:off x="3356963" y="44484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메인 화면</a:t>
            </a:r>
          </a:p>
        </p:txBody>
      </p:sp>
      <p:sp>
        <p:nvSpPr>
          <p:cNvPr id="12" name="사각형: 둥근 모서리 11">
            <a:hlinkClick r:id="rId8" action="ppaction://hlinksldjump"/>
            <a:extLst>
              <a:ext uri="{FF2B5EF4-FFF2-40B4-BE49-F238E27FC236}">
                <a16:creationId xmlns:a16="http://schemas.microsoft.com/office/drawing/2014/main" id="{ADD1EC8E-C3FD-5BAF-9FDE-DEB839C1C42A}"/>
              </a:ext>
            </a:extLst>
          </p:cNvPr>
          <p:cNvSpPr/>
          <p:nvPr/>
        </p:nvSpPr>
        <p:spPr>
          <a:xfrm>
            <a:off x="4779054" y="44484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 그룹</a:t>
            </a:r>
          </a:p>
        </p:txBody>
      </p:sp>
      <p:sp>
        <p:nvSpPr>
          <p:cNvPr id="13" name="사각형: 둥근 모서리 12">
            <a:hlinkClick r:id="rId9" action="ppaction://hlinksldjump"/>
            <a:extLst>
              <a:ext uri="{FF2B5EF4-FFF2-40B4-BE49-F238E27FC236}">
                <a16:creationId xmlns:a16="http://schemas.microsoft.com/office/drawing/2014/main" id="{0B197E50-1373-CF0B-3FFA-820FA1014614}"/>
              </a:ext>
            </a:extLst>
          </p:cNvPr>
          <p:cNvSpPr/>
          <p:nvPr/>
        </p:nvSpPr>
        <p:spPr>
          <a:xfrm>
            <a:off x="6201145" y="44484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</a:t>
            </a:r>
          </a:p>
        </p:txBody>
      </p:sp>
      <p:sp>
        <p:nvSpPr>
          <p:cNvPr id="14" name="사각형: 둥근 모서리 13">
            <a:hlinkClick r:id="rId10" action="ppaction://hlinksldjump"/>
            <a:extLst>
              <a:ext uri="{FF2B5EF4-FFF2-40B4-BE49-F238E27FC236}">
                <a16:creationId xmlns:a16="http://schemas.microsoft.com/office/drawing/2014/main" id="{37184D9D-0EAA-B7B5-4452-3774D1DEEE67}"/>
              </a:ext>
            </a:extLst>
          </p:cNvPr>
          <p:cNvSpPr/>
          <p:nvPr/>
        </p:nvSpPr>
        <p:spPr>
          <a:xfrm>
            <a:off x="7623236" y="44484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 그룹별 제품</a:t>
            </a:r>
          </a:p>
        </p:txBody>
      </p:sp>
      <p:sp>
        <p:nvSpPr>
          <p:cNvPr id="15" name="사각형: 둥근 모서리 14">
            <a:hlinkClick r:id="rId11" action="ppaction://hlinksldjump"/>
            <a:extLst>
              <a:ext uri="{FF2B5EF4-FFF2-40B4-BE49-F238E27FC236}">
                <a16:creationId xmlns:a16="http://schemas.microsoft.com/office/drawing/2014/main" id="{51AFAFBD-67D7-DA4A-8D94-4639A932ACC4}"/>
              </a:ext>
            </a:extLst>
          </p:cNvPr>
          <p:cNvSpPr/>
          <p:nvPr/>
        </p:nvSpPr>
        <p:spPr>
          <a:xfrm>
            <a:off x="9045327" y="44484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카테고리별 제품</a:t>
            </a:r>
          </a:p>
        </p:txBody>
      </p:sp>
      <p:sp>
        <p:nvSpPr>
          <p:cNvPr id="16" name="사각형: 둥근 모서리 15">
            <a:hlinkClick r:id="rId12" action="ppaction://hlinksldjump"/>
            <a:extLst>
              <a:ext uri="{FF2B5EF4-FFF2-40B4-BE49-F238E27FC236}">
                <a16:creationId xmlns:a16="http://schemas.microsoft.com/office/drawing/2014/main" id="{3293B38F-D85C-FDC4-B58F-D515C5E84AB4}"/>
              </a:ext>
            </a:extLst>
          </p:cNvPr>
          <p:cNvSpPr/>
          <p:nvPr/>
        </p:nvSpPr>
        <p:spPr>
          <a:xfrm>
            <a:off x="10467418" y="44484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Ajax</a:t>
            </a:r>
            <a:endParaRPr lang="ko-KR" altLang="en-US" sz="12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7" name="사각형: 둥근 모서리 16">
            <a:hlinkClick r:id="rId13" action="ppaction://hlinksldjump"/>
            <a:extLst>
              <a:ext uri="{FF2B5EF4-FFF2-40B4-BE49-F238E27FC236}">
                <a16:creationId xmlns:a16="http://schemas.microsoft.com/office/drawing/2014/main" id="{D740ACF2-8CCB-4C2A-1E9D-381044AD9416}"/>
              </a:ext>
            </a:extLst>
          </p:cNvPr>
          <p:cNvSpPr/>
          <p:nvPr/>
        </p:nvSpPr>
        <p:spPr>
          <a:xfrm>
            <a:off x="3356963" y="109150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제품 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Read</a:t>
            </a:r>
            <a:endParaRPr lang="ko-KR" altLang="en-US" sz="12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8" name="사각형: 둥근 모서리 17">
            <a:hlinkClick r:id="rId14" action="ppaction://hlinksldjump"/>
            <a:extLst>
              <a:ext uri="{FF2B5EF4-FFF2-40B4-BE49-F238E27FC236}">
                <a16:creationId xmlns:a16="http://schemas.microsoft.com/office/drawing/2014/main" id="{E3BA240F-0A4E-24E9-D787-AC5D50E6BD90}"/>
              </a:ext>
            </a:extLst>
          </p:cNvPr>
          <p:cNvSpPr/>
          <p:nvPr/>
        </p:nvSpPr>
        <p:spPr>
          <a:xfrm>
            <a:off x="4779054" y="109150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비회원 리뷰</a:t>
            </a:r>
          </a:p>
        </p:txBody>
      </p:sp>
      <p:sp>
        <p:nvSpPr>
          <p:cNvPr id="19" name="사각형: 둥근 모서리 18">
            <a:hlinkClick r:id="rId15" action="ppaction://hlinksldjump"/>
            <a:extLst>
              <a:ext uri="{FF2B5EF4-FFF2-40B4-BE49-F238E27FC236}">
                <a16:creationId xmlns:a16="http://schemas.microsoft.com/office/drawing/2014/main" id="{3EFF9E2C-3067-39C8-21D2-8C8A7D6CAB90}"/>
              </a:ext>
            </a:extLst>
          </p:cNvPr>
          <p:cNvSpPr/>
          <p:nvPr/>
        </p:nvSpPr>
        <p:spPr>
          <a:xfrm>
            <a:off x="6201145" y="109150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이벤트 목록</a:t>
            </a:r>
          </a:p>
        </p:txBody>
      </p:sp>
      <p:sp>
        <p:nvSpPr>
          <p:cNvPr id="20" name="사각형: 둥근 모서리 19">
            <a:hlinkClick r:id="rId16" action="ppaction://hlinksldjump"/>
            <a:extLst>
              <a:ext uri="{FF2B5EF4-FFF2-40B4-BE49-F238E27FC236}">
                <a16:creationId xmlns:a16="http://schemas.microsoft.com/office/drawing/2014/main" id="{7CDC6048-DDDB-2ADB-98F4-ADA93806003C}"/>
              </a:ext>
            </a:extLst>
          </p:cNvPr>
          <p:cNvSpPr/>
          <p:nvPr/>
        </p:nvSpPr>
        <p:spPr>
          <a:xfrm>
            <a:off x="7623236" y="109150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이벤트 </a:t>
            </a:r>
            <a:r>
              <a:rPr lang="en-US" altLang="ko-KR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Read</a:t>
            </a:r>
            <a:endParaRPr lang="ko-KR" altLang="en-US" sz="12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사각형: 둥근 모서리 20">
            <a:hlinkClick r:id="rId17" action="ppaction://hlinksldjump"/>
            <a:extLst>
              <a:ext uri="{FF2B5EF4-FFF2-40B4-BE49-F238E27FC236}">
                <a16:creationId xmlns:a16="http://schemas.microsoft.com/office/drawing/2014/main" id="{A64D6DA2-E293-3AB4-4461-9102AFF38D41}"/>
              </a:ext>
            </a:extLst>
          </p:cNvPr>
          <p:cNvSpPr/>
          <p:nvPr/>
        </p:nvSpPr>
        <p:spPr>
          <a:xfrm>
            <a:off x="9045327" y="109150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hlinkClick r:id="rId18" action="ppaction://hlinksldjump"/>
            <a:extLst>
              <a:ext uri="{FF2B5EF4-FFF2-40B4-BE49-F238E27FC236}">
                <a16:creationId xmlns:a16="http://schemas.microsoft.com/office/drawing/2014/main" id="{811F10C9-DDA4-5DE9-D1BE-53816483A487}"/>
              </a:ext>
            </a:extLst>
          </p:cNvPr>
          <p:cNvSpPr/>
          <p:nvPr/>
        </p:nvSpPr>
        <p:spPr>
          <a:xfrm>
            <a:off x="10467418" y="109150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아이디 찾기</a:t>
            </a:r>
          </a:p>
        </p:txBody>
      </p:sp>
      <p:sp>
        <p:nvSpPr>
          <p:cNvPr id="23" name="사각형: 둥근 모서리 22">
            <a:hlinkClick r:id="rId19" action="ppaction://hlinksldjump"/>
            <a:extLst>
              <a:ext uri="{FF2B5EF4-FFF2-40B4-BE49-F238E27FC236}">
                <a16:creationId xmlns:a16="http://schemas.microsoft.com/office/drawing/2014/main" id="{C2656D19-B300-BED4-0C3F-4CB90B1D0382}"/>
              </a:ext>
            </a:extLst>
          </p:cNvPr>
          <p:cNvSpPr/>
          <p:nvPr/>
        </p:nvSpPr>
        <p:spPr>
          <a:xfrm>
            <a:off x="3356963" y="1747114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찾기</a:t>
            </a:r>
          </a:p>
        </p:txBody>
      </p:sp>
      <p:sp>
        <p:nvSpPr>
          <p:cNvPr id="24" name="사각형: 둥근 모서리 23">
            <a:hlinkClick r:id="rId20" action="ppaction://hlinksldjump"/>
            <a:extLst>
              <a:ext uri="{FF2B5EF4-FFF2-40B4-BE49-F238E27FC236}">
                <a16:creationId xmlns:a16="http://schemas.microsoft.com/office/drawing/2014/main" id="{0975C9CC-4120-252B-82F1-9D01D2DEF19F}"/>
              </a:ext>
            </a:extLst>
          </p:cNvPr>
          <p:cNvSpPr/>
          <p:nvPr/>
        </p:nvSpPr>
        <p:spPr>
          <a:xfrm>
            <a:off x="4779053" y="1738168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전체 검색 창</a:t>
            </a:r>
          </a:p>
        </p:txBody>
      </p:sp>
      <p:sp>
        <p:nvSpPr>
          <p:cNvPr id="29" name="사각형: 둥근 대각선 방향 모서리 28">
            <a:extLst>
              <a:ext uri="{FF2B5EF4-FFF2-40B4-BE49-F238E27FC236}">
                <a16:creationId xmlns:a16="http://schemas.microsoft.com/office/drawing/2014/main" id="{548567FD-49CE-7CF7-3969-351BAB44FFF5}"/>
              </a:ext>
            </a:extLst>
          </p:cNvPr>
          <p:cNvSpPr/>
          <p:nvPr/>
        </p:nvSpPr>
        <p:spPr>
          <a:xfrm>
            <a:off x="3115847" y="2562454"/>
            <a:ext cx="8765604" cy="1590446"/>
          </a:xfrm>
          <a:prstGeom prst="round2Diag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hlinkClick r:id="rId21" action="ppaction://hlinksldjump"/>
            <a:extLst>
              <a:ext uri="{FF2B5EF4-FFF2-40B4-BE49-F238E27FC236}">
                <a16:creationId xmlns:a16="http://schemas.microsoft.com/office/drawing/2014/main" id="{1AE94D75-3DCA-B01F-74E8-EC73398CCACA}"/>
              </a:ext>
            </a:extLst>
          </p:cNvPr>
          <p:cNvSpPr/>
          <p:nvPr/>
        </p:nvSpPr>
        <p:spPr>
          <a:xfrm>
            <a:off x="3336417" y="2713893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추천 시스템</a:t>
            </a:r>
          </a:p>
        </p:txBody>
      </p:sp>
      <p:sp>
        <p:nvSpPr>
          <p:cNvPr id="31" name="사각형: 둥근 모서리 30">
            <a:hlinkClick r:id="rId22" action="ppaction://hlinksldjump"/>
            <a:extLst>
              <a:ext uri="{FF2B5EF4-FFF2-40B4-BE49-F238E27FC236}">
                <a16:creationId xmlns:a16="http://schemas.microsoft.com/office/drawing/2014/main" id="{F03FEEFE-93B7-ACF6-965D-2A5CE114DF47}"/>
              </a:ext>
            </a:extLst>
          </p:cNvPr>
          <p:cNvSpPr/>
          <p:nvPr/>
        </p:nvSpPr>
        <p:spPr>
          <a:xfrm>
            <a:off x="3336417" y="3429000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삭제</a:t>
            </a:r>
          </a:p>
        </p:txBody>
      </p:sp>
      <p:sp>
        <p:nvSpPr>
          <p:cNvPr id="32" name="사각형: 둥근 모서리 31">
            <a:hlinkClick r:id="rId23" action="ppaction://hlinksldjump"/>
            <a:extLst>
              <a:ext uri="{FF2B5EF4-FFF2-40B4-BE49-F238E27FC236}">
                <a16:creationId xmlns:a16="http://schemas.microsoft.com/office/drawing/2014/main" id="{F2852F04-953C-CC08-D488-BA9B9C72567E}"/>
              </a:ext>
            </a:extLst>
          </p:cNvPr>
          <p:cNvSpPr/>
          <p:nvPr/>
        </p:nvSpPr>
        <p:spPr>
          <a:xfrm>
            <a:off x="4939931" y="2713893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정보 수정</a:t>
            </a:r>
          </a:p>
        </p:txBody>
      </p:sp>
      <p:sp>
        <p:nvSpPr>
          <p:cNvPr id="33" name="사각형: 둥근 모서리 32">
            <a:hlinkClick r:id="rId24" action="ppaction://hlinksldjump"/>
            <a:extLst>
              <a:ext uri="{FF2B5EF4-FFF2-40B4-BE49-F238E27FC236}">
                <a16:creationId xmlns:a16="http://schemas.microsoft.com/office/drawing/2014/main" id="{F3E90EBA-96F7-68A9-348F-14F7650C5C4D}"/>
              </a:ext>
            </a:extLst>
          </p:cNvPr>
          <p:cNvSpPr/>
          <p:nvPr/>
        </p:nvSpPr>
        <p:spPr>
          <a:xfrm>
            <a:off x="6543445" y="2713893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관심 상품</a:t>
            </a:r>
          </a:p>
        </p:txBody>
      </p:sp>
      <p:sp>
        <p:nvSpPr>
          <p:cNvPr id="34" name="사각형: 둥근 모서리 33">
            <a:hlinkClick r:id="rId25" action="ppaction://hlinksldjump"/>
            <a:extLst>
              <a:ext uri="{FF2B5EF4-FFF2-40B4-BE49-F238E27FC236}">
                <a16:creationId xmlns:a16="http://schemas.microsoft.com/office/drawing/2014/main" id="{3A2AE1EE-D011-763C-3994-6D63E4146348}"/>
              </a:ext>
            </a:extLst>
          </p:cNvPr>
          <p:cNvSpPr/>
          <p:nvPr/>
        </p:nvSpPr>
        <p:spPr>
          <a:xfrm>
            <a:off x="8146959" y="2713893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</a:t>
            </a:r>
          </a:p>
        </p:txBody>
      </p:sp>
      <p:sp>
        <p:nvSpPr>
          <p:cNvPr id="35" name="사각형: 둥근 모서리 34">
            <a:hlinkClick r:id="rId26" action="ppaction://hlinksldjump"/>
            <a:extLst>
              <a:ext uri="{FF2B5EF4-FFF2-40B4-BE49-F238E27FC236}">
                <a16:creationId xmlns:a16="http://schemas.microsoft.com/office/drawing/2014/main" id="{95845512-4B3E-BEF8-0B21-5D394BE4FE8C}"/>
              </a:ext>
            </a:extLst>
          </p:cNvPr>
          <p:cNvSpPr/>
          <p:nvPr/>
        </p:nvSpPr>
        <p:spPr>
          <a:xfrm>
            <a:off x="9750473" y="2713893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등록</a:t>
            </a:r>
          </a:p>
        </p:txBody>
      </p:sp>
      <p:sp>
        <p:nvSpPr>
          <p:cNvPr id="36" name="사각형: 둥근 모서리 35">
            <a:hlinkClick r:id="rId27" action="ppaction://hlinksldjump"/>
            <a:extLst>
              <a:ext uri="{FF2B5EF4-FFF2-40B4-BE49-F238E27FC236}">
                <a16:creationId xmlns:a16="http://schemas.microsoft.com/office/drawing/2014/main" id="{44464D5E-0B11-A968-94B6-CEFD649418E3}"/>
              </a:ext>
            </a:extLst>
          </p:cNvPr>
          <p:cNvSpPr/>
          <p:nvPr/>
        </p:nvSpPr>
        <p:spPr>
          <a:xfrm>
            <a:off x="4939931" y="3429000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장바구니</a:t>
            </a:r>
          </a:p>
        </p:txBody>
      </p:sp>
      <p:sp>
        <p:nvSpPr>
          <p:cNvPr id="37" name="사각형: 둥근 모서리 36">
            <a:hlinkClick r:id="rId28" action="ppaction://hlinksldjump"/>
            <a:extLst>
              <a:ext uri="{FF2B5EF4-FFF2-40B4-BE49-F238E27FC236}">
                <a16:creationId xmlns:a16="http://schemas.microsoft.com/office/drawing/2014/main" id="{0FCC4831-9428-AAAC-3A9B-B05065DFFBD2}"/>
              </a:ext>
            </a:extLst>
          </p:cNvPr>
          <p:cNvSpPr/>
          <p:nvPr/>
        </p:nvSpPr>
        <p:spPr>
          <a:xfrm>
            <a:off x="6543445" y="3429000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</a:t>
            </a:r>
            <a:r>
              <a:rPr lang="en-US" altLang="ko-KR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결제</a:t>
            </a:r>
          </a:p>
        </p:txBody>
      </p:sp>
      <p:sp>
        <p:nvSpPr>
          <p:cNvPr id="38" name="사각형: 둥근 모서리 37">
            <a:hlinkClick r:id="rId29" action="ppaction://hlinksldjump"/>
            <a:extLst>
              <a:ext uri="{FF2B5EF4-FFF2-40B4-BE49-F238E27FC236}">
                <a16:creationId xmlns:a16="http://schemas.microsoft.com/office/drawing/2014/main" id="{12939112-42A5-CF22-5BAA-2678FBD750C6}"/>
              </a:ext>
            </a:extLst>
          </p:cNvPr>
          <p:cNvSpPr/>
          <p:nvPr/>
        </p:nvSpPr>
        <p:spPr>
          <a:xfrm>
            <a:off x="8146959" y="3429000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챗봇</a:t>
            </a:r>
          </a:p>
        </p:txBody>
      </p:sp>
      <p:sp>
        <p:nvSpPr>
          <p:cNvPr id="39" name="사각형: 둥근 모서리 38">
            <a:hlinkClick r:id="rId30" action="ppaction://hlinksldjump"/>
            <a:extLst>
              <a:ext uri="{FF2B5EF4-FFF2-40B4-BE49-F238E27FC236}">
                <a16:creationId xmlns:a16="http://schemas.microsoft.com/office/drawing/2014/main" id="{11E3D7CE-ED84-B29E-866A-7E8F468C40DD}"/>
              </a:ext>
            </a:extLst>
          </p:cNvPr>
          <p:cNvSpPr/>
          <p:nvPr/>
        </p:nvSpPr>
        <p:spPr>
          <a:xfrm>
            <a:off x="9750473" y="3429000"/>
            <a:ext cx="1341852" cy="5544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챗봇 목록</a:t>
            </a:r>
          </a:p>
        </p:txBody>
      </p:sp>
      <p:sp>
        <p:nvSpPr>
          <p:cNvPr id="40" name="사각형: 둥근 대각선 방향 모서리 39">
            <a:extLst>
              <a:ext uri="{FF2B5EF4-FFF2-40B4-BE49-F238E27FC236}">
                <a16:creationId xmlns:a16="http://schemas.microsoft.com/office/drawing/2014/main" id="{F5861989-8600-E60B-3F1F-EE1017E0C60D}"/>
              </a:ext>
            </a:extLst>
          </p:cNvPr>
          <p:cNvSpPr/>
          <p:nvPr/>
        </p:nvSpPr>
        <p:spPr>
          <a:xfrm>
            <a:off x="3097691" y="4291965"/>
            <a:ext cx="8765604" cy="1590446"/>
          </a:xfrm>
          <a:prstGeom prst="round2Diag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hlinkClick r:id="rId31" action="ppaction://hlinksldjump"/>
            <a:extLst>
              <a:ext uri="{FF2B5EF4-FFF2-40B4-BE49-F238E27FC236}">
                <a16:creationId xmlns:a16="http://schemas.microsoft.com/office/drawing/2014/main" id="{34A28B9E-AD42-DBC2-321F-9312F850DCA9}"/>
              </a:ext>
            </a:extLst>
          </p:cNvPr>
          <p:cNvSpPr/>
          <p:nvPr/>
        </p:nvSpPr>
        <p:spPr>
          <a:xfrm>
            <a:off x="3317367" y="4465002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공지 사항</a:t>
            </a:r>
          </a:p>
        </p:txBody>
      </p:sp>
      <p:sp>
        <p:nvSpPr>
          <p:cNvPr id="42" name="사각형: 둥근 모서리 41">
            <a:hlinkClick r:id="rId32" action="ppaction://hlinksldjump"/>
            <a:extLst>
              <a:ext uri="{FF2B5EF4-FFF2-40B4-BE49-F238E27FC236}">
                <a16:creationId xmlns:a16="http://schemas.microsoft.com/office/drawing/2014/main" id="{D22EF303-A001-B341-A935-A21A8621BA0C}"/>
              </a:ext>
            </a:extLst>
          </p:cNvPr>
          <p:cNvSpPr/>
          <p:nvPr/>
        </p:nvSpPr>
        <p:spPr>
          <a:xfrm>
            <a:off x="4939931" y="4465002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목록</a:t>
            </a:r>
          </a:p>
        </p:txBody>
      </p:sp>
      <p:sp>
        <p:nvSpPr>
          <p:cNvPr id="43" name="사각형: 둥근 모서리 42">
            <a:hlinkClick r:id="rId33" action="ppaction://hlinksldjump"/>
            <a:extLst>
              <a:ext uri="{FF2B5EF4-FFF2-40B4-BE49-F238E27FC236}">
                <a16:creationId xmlns:a16="http://schemas.microsoft.com/office/drawing/2014/main" id="{E73ED2F6-DA4C-D54C-FF80-5F90B8C38ED7}"/>
              </a:ext>
            </a:extLst>
          </p:cNvPr>
          <p:cNvSpPr/>
          <p:nvPr/>
        </p:nvSpPr>
        <p:spPr>
          <a:xfrm>
            <a:off x="6562495" y="4465002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 전체 목록</a:t>
            </a:r>
          </a:p>
        </p:txBody>
      </p:sp>
      <p:sp>
        <p:nvSpPr>
          <p:cNvPr id="44" name="사각형: 둥근 모서리 43">
            <a:hlinkClick r:id="rId34" action="ppaction://hlinksldjump"/>
            <a:extLst>
              <a:ext uri="{FF2B5EF4-FFF2-40B4-BE49-F238E27FC236}">
                <a16:creationId xmlns:a16="http://schemas.microsoft.com/office/drawing/2014/main" id="{F79E0810-933C-6F4C-F5D6-E0E920988A40}"/>
              </a:ext>
            </a:extLst>
          </p:cNvPr>
          <p:cNvSpPr/>
          <p:nvPr/>
        </p:nvSpPr>
        <p:spPr>
          <a:xfrm>
            <a:off x="8185059" y="4453683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전체 목록</a:t>
            </a:r>
          </a:p>
        </p:txBody>
      </p:sp>
      <p:sp>
        <p:nvSpPr>
          <p:cNvPr id="45" name="사각형: 둥근 모서리 44">
            <a:hlinkClick r:id="rId35" action="ppaction://hlinksldjump"/>
            <a:extLst>
              <a:ext uri="{FF2B5EF4-FFF2-40B4-BE49-F238E27FC236}">
                <a16:creationId xmlns:a16="http://schemas.microsoft.com/office/drawing/2014/main" id="{75C5CDBA-1C1A-E5EC-2A2B-323E4DAFD805}"/>
              </a:ext>
            </a:extLst>
          </p:cNvPr>
          <p:cNvSpPr/>
          <p:nvPr/>
        </p:nvSpPr>
        <p:spPr>
          <a:xfrm>
            <a:off x="9807623" y="4465002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공급 업체</a:t>
            </a:r>
          </a:p>
        </p:txBody>
      </p:sp>
      <p:sp>
        <p:nvSpPr>
          <p:cNvPr id="46" name="사각형: 둥근 모서리 45">
            <a:hlinkClick r:id="rId36" action="ppaction://hlinksldjump"/>
            <a:extLst>
              <a:ext uri="{FF2B5EF4-FFF2-40B4-BE49-F238E27FC236}">
                <a16:creationId xmlns:a16="http://schemas.microsoft.com/office/drawing/2014/main" id="{7F5CE5FB-984A-DBCB-7281-66D1D81685CA}"/>
              </a:ext>
            </a:extLst>
          </p:cNvPr>
          <p:cNvSpPr/>
          <p:nvPr/>
        </p:nvSpPr>
        <p:spPr>
          <a:xfrm>
            <a:off x="3317367" y="5173706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재고 현황</a:t>
            </a:r>
          </a:p>
        </p:txBody>
      </p:sp>
      <p:sp>
        <p:nvSpPr>
          <p:cNvPr id="47" name="사각형: 둥근 모서리 46">
            <a:hlinkClick r:id="rId37" action="ppaction://hlinksldjump"/>
            <a:extLst>
              <a:ext uri="{FF2B5EF4-FFF2-40B4-BE49-F238E27FC236}">
                <a16:creationId xmlns:a16="http://schemas.microsoft.com/office/drawing/2014/main" id="{6A5BBCD6-C36C-4614-0C7D-2E7591D38BF6}"/>
              </a:ext>
            </a:extLst>
          </p:cNvPr>
          <p:cNvSpPr/>
          <p:nvPr/>
        </p:nvSpPr>
        <p:spPr>
          <a:xfrm>
            <a:off x="4939931" y="5173706"/>
            <a:ext cx="1341852" cy="554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배송 현황</a:t>
            </a:r>
          </a:p>
        </p:txBody>
      </p:sp>
      <p:sp>
        <p:nvSpPr>
          <p:cNvPr id="53" name="사각형: 둥근 모서리 52">
            <a:hlinkClick r:id="rId38" action="ppaction://hlinksldjump"/>
            <a:extLst>
              <a:ext uri="{FF2B5EF4-FFF2-40B4-BE49-F238E27FC236}">
                <a16:creationId xmlns:a16="http://schemas.microsoft.com/office/drawing/2014/main" id="{84930684-F16F-6683-2FA1-335D9A78DD30}"/>
              </a:ext>
            </a:extLst>
          </p:cNvPr>
          <p:cNvSpPr/>
          <p:nvPr/>
        </p:nvSpPr>
        <p:spPr>
          <a:xfrm>
            <a:off x="3317367" y="6105486"/>
            <a:ext cx="1302257" cy="65090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로그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0C5E026-96C2-EE28-A080-003D3052E446}"/>
              </a:ext>
            </a:extLst>
          </p:cNvPr>
          <p:cNvSpPr/>
          <p:nvPr/>
        </p:nvSpPr>
        <p:spPr>
          <a:xfrm>
            <a:off x="3090136" y="6002425"/>
            <a:ext cx="8765604" cy="810419"/>
          </a:xfrm>
          <a:prstGeom prst="round2Diag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hlinkClick r:id="rId39" action="ppaction://hlinksldjump"/>
            <a:extLst>
              <a:ext uri="{FF2B5EF4-FFF2-40B4-BE49-F238E27FC236}">
                <a16:creationId xmlns:a16="http://schemas.microsoft.com/office/drawing/2014/main" id="{8670C9D1-9F4C-1C6C-6F43-9C1B79CA1AB6}"/>
              </a:ext>
            </a:extLst>
          </p:cNvPr>
          <p:cNvSpPr/>
          <p:nvPr/>
        </p:nvSpPr>
        <p:spPr>
          <a:xfrm>
            <a:off x="4957716" y="6105486"/>
            <a:ext cx="1302257" cy="65090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로그</a:t>
            </a:r>
          </a:p>
        </p:txBody>
      </p:sp>
      <p:sp>
        <p:nvSpPr>
          <p:cNvPr id="56" name="사각형: 둥근 모서리 55">
            <a:hlinkClick r:id="rId40" action="ppaction://hlinksldjump"/>
            <a:extLst>
              <a:ext uri="{FF2B5EF4-FFF2-40B4-BE49-F238E27FC236}">
                <a16:creationId xmlns:a16="http://schemas.microsoft.com/office/drawing/2014/main" id="{37B17B9B-018A-B91B-43E1-EB493E601413}"/>
              </a:ext>
            </a:extLst>
          </p:cNvPr>
          <p:cNvSpPr/>
          <p:nvPr/>
        </p:nvSpPr>
        <p:spPr>
          <a:xfrm>
            <a:off x="6598065" y="6105486"/>
            <a:ext cx="1302257" cy="65090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메일 로그</a:t>
            </a:r>
          </a:p>
        </p:txBody>
      </p:sp>
      <p:sp>
        <p:nvSpPr>
          <p:cNvPr id="57" name="사각형: 둥근 모서리 56">
            <a:hlinkClick r:id="rId41" action="ppaction://hlinksldjump"/>
            <a:extLst>
              <a:ext uri="{FF2B5EF4-FFF2-40B4-BE49-F238E27FC236}">
                <a16:creationId xmlns:a16="http://schemas.microsoft.com/office/drawing/2014/main" id="{CC2630E4-5BAC-6130-2F1C-20A01B0CBB5D}"/>
              </a:ext>
            </a:extLst>
          </p:cNvPr>
          <p:cNvSpPr/>
          <p:nvPr/>
        </p:nvSpPr>
        <p:spPr>
          <a:xfrm>
            <a:off x="8238415" y="6105486"/>
            <a:ext cx="1302257" cy="65090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탈퇴 로그</a:t>
            </a:r>
          </a:p>
        </p:txBody>
      </p:sp>
      <p:sp>
        <p:nvSpPr>
          <p:cNvPr id="2" name="사각형: 둥근 모서리 1">
            <a:hlinkClick r:id="rId42" action="ppaction://hlinksldjump"/>
            <a:extLst>
              <a:ext uri="{FF2B5EF4-FFF2-40B4-BE49-F238E27FC236}">
                <a16:creationId xmlns:a16="http://schemas.microsoft.com/office/drawing/2014/main" id="{C9830A80-B2A2-C566-9C0D-28026D7389BE}"/>
              </a:ext>
            </a:extLst>
          </p:cNvPr>
          <p:cNvSpPr/>
          <p:nvPr/>
        </p:nvSpPr>
        <p:spPr>
          <a:xfrm>
            <a:off x="6201143" y="1747114"/>
            <a:ext cx="1262661" cy="494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창</a:t>
            </a:r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29D94805-213D-4E2D-58F6-8A0C6AC2D2DE}"/>
              </a:ext>
            </a:extLst>
          </p:cNvPr>
          <p:cNvSpPr/>
          <p:nvPr/>
        </p:nvSpPr>
        <p:spPr>
          <a:xfrm>
            <a:off x="11559800" y="369601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449F6C9D-F41F-CE82-1409-E1744AF0C5F0}"/>
              </a:ext>
            </a:extLst>
          </p:cNvPr>
          <p:cNvSpPr/>
          <p:nvPr/>
        </p:nvSpPr>
        <p:spPr>
          <a:xfrm>
            <a:off x="4446147" y="999952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1E91F819-A679-FCDD-9255-F386A20B73B3}"/>
              </a:ext>
            </a:extLst>
          </p:cNvPr>
          <p:cNvSpPr/>
          <p:nvPr/>
        </p:nvSpPr>
        <p:spPr>
          <a:xfrm>
            <a:off x="4433113" y="1660537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별: 꼭짓점 5개 27">
            <a:extLst>
              <a:ext uri="{FF2B5EF4-FFF2-40B4-BE49-F238E27FC236}">
                <a16:creationId xmlns:a16="http://schemas.microsoft.com/office/drawing/2014/main" id="{5D370D2E-0BDA-8086-3B27-BC30CDC5127F}"/>
              </a:ext>
            </a:extLst>
          </p:cNvPr>
          <p:cNvSpPr/>
          <p:nvPr/>
        </p:nvSpPr>
        <p:spPr>
          <a:xfrm>
            <a:off x="5877440" y="1634239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별: 꼭짓점 5개 50">
            <a:extLst>
              <a:ext uri="{FF2B5EF4-FFF2-40B4-BE49-F238E27FC236}">
                <a16:creationId xmlns:a16="http://schemas.microsoft.com/office/drawing/2014/main" id="{A86A6287-2F47-8668-335B-062E36D567AA}"/>
              </a:ext>
            </a:extLst>
          </p:cNvPr>
          <p:cNvSpPr/>
          <p:nvPr/>
        </p:nvSpPr>
        <p:spPr>
          <a:xfrm>
            <a:off x="4492183" y="2629401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별: 꼭짓점 5개 51">
            <a:extLst>
              <a:ext uri="{FF2B5EF4-FFF2-40B4-BE49-F238E27FC236}">
                <a16:creationId xmlns:a16="http://schemas.microsoft.com/office/drawing/2014/main" id="{34729F48-4F1F-CB4B-980C-892A6D39365E}"/>
              </a:ext>
            </a:extLst>
          </p:cNvPr>
          <p:cNvSpPr/>
          <p:nvPr/>
        </p:nvSpPr>
        <p:spPr>
          <a:xfrm>
            <a:off x="7729258" y="263060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별: 꼭짓점 5개 57">
            <a:extLst>
              <a:ext uri="{FF2B5EF4-FFF2-40B4-BE49-F238E27FC236}">
                <a16:creationId xmlns:a16="http://schemas.microsoft.com/office/drawing/2014/main" id="{ADD0C7FE-3D81-0A44-6BCF-668A7E9F218B}"/>
              </a:ext>
            </a:extLst>
          </p:cNvPr>
          <p:cNvSpPr/>
          <p:nvPr/>
        </p:nvSpPr>
        <p:spPr>
          <a:xfrm>
            <a:off x="9320168" y="2629401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별: 꼭짓점 5개 59">
            <a:extLst>
              <a:ext uri="{FF2B5EF4-FFF2-40B4-BE49-F238E27FC236}">
                <a16:creationId xmlns:a16="http://schemas.microsoft.com/office/drawing/2014/main" id="{3764A1CB-798E-2FCD-159F-431DDEFEFD99}"/>
              </a:ext>
            </a:extLst>
          </p:cNvPr>
          <p:cNvSpPr/>
          <p:nvPr/>
        </p:nvSpPr>
        <p:spPr>
          <a:xfrm>
            <a:off x="10919964" y="262603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별: 꼭짓점 5개 60">
            <a:extLst>
              <a:ext uri="{FF2B5EF4-FFF2-40B4-BE49-F238E27FC236}">
                <a16:creationId xmlns:a16="http://schemas.microsoft.com/office/drawing/2014/main" id="{1A5770B7-4970-3372-ECD6-81E191FB7731}"/>
              </a:ext>
            </a:extLst>
          </p:cNvPr>
          <p:cNvSpPr/>
          <p:nvPr/>
        </p:nvSpPr>
        <p:spPr>
          <a:xfrm>
            <a:off x="6104886" y="3365547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별: 꼭짓점 5개 61">
            <a:extLst>
              <a:ext uri="{FF2B5EF4-FFF2-40B4-BE49-F238E27FC236}">
                <a16:creationId xmlns:a16="http://schemas.microsoft.com/office/drawing/2014/main" id="{C5F2F639-D99C-2517-D15D-7685A6FD5D00}"/>
              </a:ext>
            </a:extLst>
          </p:cNvPr>
          <p:cNvSpPr/>
          <p:nvPr/>
        </p:nvSpPr>
        <p:spPr>
          <a:xfrm>
            <a:off x="7729258" y="3365547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별: 꼭짓점 5개 62">
            <a:extLst>
              <a:ext uri="{FF2B5EF4-FFF2-40B4-BE49-F238E27FC236}">
                <a16:creationId xmlns:a16="http://schemas.microsoft.com/office/drawing/2014/main" id="{147A1108-28D4-B622-9B19-C9ABD4C9B49C}"/>
              </a:ext>
            </a:extLst>
          </p:cNvPr>
          <p:cNvSpPr/>
          <p:nvPr/>
        </p:nvSpPr>
        <p:spPr>
          <a:xfrm>
            <a:off x="9320168" y="3365547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별: 꼭짓점 5개 63">
            <a:extLst>
              <a:ext uri="{FF2B5EF4-FFF2-40B4-BE49-F238E27FC236}">
                <a16:creationId xmlns:a16="http://schemas.microsoft.com/office/drawing/2014/main" id="{F8FCE9E2-E1F2-D67C-119D-A2086A68C838}"/>
              </a:ext>
            </a:extLst>
          </p:cNvPr>
          <p:cNvSpPr/>
          <p:nvPr/>
        </p:nvSpPr>
        <p:spPr>
          <a:xfrm>
            <a:off x="4492183" y="4382929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별: 꼭짓점 5개 64">
            <a:extLst>
              <a:ext uri="{FF2B5EF4-FFF2-40B4-BE49-F238E27FC236}">
                <a16:creationId xmlns:a16="http://schemas.microsoft.com/office/drawing/2014/main" id="{4A7AB9EC-3B93-F0A6-67D8-4884008874C8}"/>
              </a:ext>
            </a:extLst>
          </p:cNvPr>
          <p:cNvSpPr/>
          <p:nvPr/>
        </p:nvSpPr>
        <p:spPr>
          <a:xfrm>
            <a:off x="2916882" y="6051090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별: 꼭짓점 5개 65">
            <a:extLst>
              <a:ext uri="{FF2B5EF4-FFF2-40B4-BE49-F238E27FC236}">
                <a16:creationId xmlns:a16="http://schemas.microsoft.com/office/drawing/2014/main" id="{4E06F4C7-585D-DE82-F24D-739608153A0C}"/>
              </a:ext>
            </a:extLst>
          </p:cNvPr>
          <p:cNvSpPr/>
          <p:nvPr/>
        </p:nvSpPr>
        <p:spPr>
          <a:xfrm>
            <a:off x="5864951" y="1008575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70032F-08CA-6152-EB26-266529063DE1}"/>
              </a:ext>
            </a:extLst>
          </p:cNvPr>
          <p:cNvSpPr txBox="1"/>
          <p:nvPr/>
        </p:nvSpPr>
        <p:spPr>
          <a:xfrm>
            <a:off x="57498" y="6540000"/>
            <a:ext cx="637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</a:t>
            </a:r>
          </a:p>
        </p:txBody>
      </p:sp>
      <p:sp>
        <p:nvSpPr>
          <p:cNvPr id="68" name="사각형: 둥근 모서리 67">
            <a:hlinkClick r:id="rId43" action="ppaction://hlinksldjump"/>
            <a:extLst>
              <a:ext uri="{FF2B5EF4-FFF2-40B4-BE49-F238E27FC236}">
                <a16:creationId xmlns:a16="http://schemas.microsoft.com/office/drawing/2014/main" id="{76B70184-0CB3-9958-E9F6-5A6D5CB8F465}"/>
              </a:ext>
            </a:extLst>
          </p:cNvPr>
          <p:cNvSpPr/>
          <p:nvPr/>
        </p:nvSpPr>
        <p:spPr>
          <a:xfrm>
            <a:off x="0" y="6415524"/>
            <a:ext cx="457200" cy="442475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82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4594628" y="4913722"/>
            <a:ext cx="300274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비회원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1647-A78A-EB1A-DBD9-782257E2F506}"/>
              </a:ext>
            </a:extLst>
          </p:cNvPr>
          <p:cNvSpPr txBox="1"/>
          <p:nvPr/>
        </p:nvSpPr>
        <p:spPr>
          <a:xfrm>
            <a:off x="3515807" y="1882169"/>
            <a:ext cx="5160387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9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공통 기능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D4A57445-45A3-AB6D-BBF6-B5CE06FFA45A}"/>
              </a:ext>
            </a:extLst>
          </p:cNvPr>
          <p:cNvSpPr/>
          <p:nvPr/>
        </p:nvSpPr>
        <p:spPr>
          <a:xfrm>
            <a:off x="456389" y="541174"/>
            <a:ext cx="404925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6889F925-7460-4654-1F5E-2E8005CFECB0}"/>
              </a:ext>
            </a:extLst>
          </p:cNvPr>
          <p:cNvSpPr/>
          <p:nvPr/>
        </p:nvSpPr>
        <p:spPr>
          <a:xfrm rot="10800000">
            <a:off x="11330694" y="541174"/>
            <a:ext cx="404917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24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318995" y="122492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메인 화면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A0CFEF-6A30-11DE-1296-A8BE45A45D6D}"/>
              </a:ext>
            </a:extLst>
          </p:cNvPr>
          <p:cNvCxnSpPr/>
          <p:nvPr/>
        </p:nvCxnSpPr>
        <p:spPr>
          <a:xfrm>
            <a:off x="306171" y="1215956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34EB54-EB7A-8E71-B8AE-592F884F656F}"/>
              </a:ext>
            </a:extLst>
          </p:cNvPr>
          <p:cNvSpPr txBox="1"/>
          <p:nvPr/>
        </p:nvSpPr>
        <p:spPr>
          <a:xfrm>
            <a:off x="226024" y="846624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6" name="그림 5" descr="텍스트, 병, 스크린샷, 음료이(가) 표시된 사진&#10;&#10;자동 생성된 설명">
            <a:extLst>
              <a:ext uri="{FF2B5EF4-FFF2-40B4-BE49-F238E27FC236}">
                <a16:creationId xmlns:a16="http://schemas.microsoft.com/office/drawing/2014/main" id="{DC2B7FA9-2BB6-72BC-DC84-76B1A9354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78" y="203304"/>
            <a:ext cx="8471772" cy="645139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DD5A84-F4A6-5513-D9D0-F434A6356CC6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5285DF-FAB1-7B0C-DC2F-01F52172469A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0" name="사각형: 둥근 모서리 9">
              <a:hlinkClick r:id="rId4" action="ppaction://hlinksldjump"/>
              <a:extLst>
                <a:ext uri="{FF2B5EF4-FFF2-40B4-BE49-F238E27FC236}">
                  <a16:creationId xmlns:a16="http://schemas.microsoft.com/office/drawing/2014/main" id="{57B98526-FDF4-CD23-E3EB-A2200CC2BE65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637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38370" y="489728"/>
            <a:ext cx="18565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 그룹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6" name="그림 5" descr="텍스트, 소프트웨어, 번호, 폰트이(가) 표시된 사진&#10;&#10;자동 생성된 설명">
            <a:extLst>
              <a:ext uri="{FF2B5EF4-FFF2-40B4-BE49-F238E27FC236}">
                <a16:creationId xmlns:a16="http://schemas.microsoft.com/office/drawing/2014/main" id="{92F63984-A92B-89C9-E411-3BD305183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" y="1385693"/>
            <a:ext cx="11716871" cy="500463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89D9805-1BA3-BA02-49CB-CC5856F72FC4}"/>
              </a:ext>
            </a:extLst>
          </p:cNvPr>
          <p:cNvCxnSpPr/>
          <p:nvPr/>
        </p:nvCxnSpPr>
        <p:spPr>
          <a:xfrm>
            <a:off x="2169499" y="491279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E45935-63B8-954C-F086-F79141630629}"/>
              </a:ext>
            </a:extLst>
          </p:cNvPr>
          <p:cNvSpPr txBox="1"/>
          <p:nvPr/>
        </p:nvSpPr>
        <p:spPr>
          <a:xfrm>
            <a:off x="2070113" y="120396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0FA8A6-7E4D-6EB2-D933-FB6BA06A1F12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5CE43-443C-E72F-F146-016D954B36B2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6504B72A-9DE4-AB65-13EE-79F1F9AD680E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43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4184F1B-BAB3-D9A5-3970-2A1F86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50" y="1108694"/>
            <a:ext cx="10064954" cy="562636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357758-0868-19B7-A91A-D9FD9346723D}"/>
              </a:ext>
            </a:extLst>
          </p:cNvPr>
          <p:cNvSpPr txBox="1"/>
          <p:nvPr/>
        </p:nvSpPr>
        <p:spPr>
          <a:xfrm>
            <a:off x="2236051" y="498693"/>
            <a:ext cx="12490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2FA1005-AF8D-F3D6-ADD3-7D5B709ADB58}"/>
              </a:ext>
            </a:extLst>
          </p:cNvPr>
          <p:cNvCxnSpPr/>
          <p:nvPr/>
        </p:nvCxnSpPr>
        <p:spPr>
          <a:xfrm>
            <a:off x="2169499" y="491279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311787-A1DE-91CF-90B9-D36896E5AB91}"/>
              </a:ext>
            </a:extLst>
          </p:cNvPr>
          <p:cNvSpPr txBox="1"/>
          <p:nvPr/>
        </p:nvSpPr>
        <p:spPr>
          <a:xfrm>
            <a:off x="2070113" y="120396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1BE136-60F3-8DF3-F40C-5CA529DDE8CF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8A3403-AC61-7A46-BFA3-A3186463EC86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6" name="사각형: 둥근 모서리 5">
              <a:hlinkClick r:id="rId4" action="ppaction://hlinksldjump"/>
              <a:extLst>
                <a:ext uri="{FF2B5EF4-FFF2-40B4-BE49-F238E27FC236}">
                  <a16:creationId xmlns:a16="http://schemas.microsoft.com/office/drawing/2014/main" id="{1E3E1ABA-206E-0024-9403-CFE199D2A9F1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90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700317" y="498693"/>
            <a:ext cx="25715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 그룹별 제품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4860CDD-1696-8515-A1B0-ABA02683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99" y="49448"/>
            <a:ext cx="7424177" cy="211849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E1C4943-2E70-77D2-44C0-6B27F249F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22" y="1407459"/>
            <a:ext cx="9710178" cy="526786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2634B11A-6520-B057-F0C5-0AA208418AFB}"/>
              </a:ext>
            </a:extLst>
          </p:cNvPr>
          <p:cNvSpPr/>
          <p:nvPr/>
        </p:nvSpPr>
        <p:spPr>
          <a:xfrm>
            <a:off x="10582835" y="1108694"/>
            <a:ext cx="1021976" cy="711141"/>
          </a:xfrm>
          <a:prstGeom prst="curvedLeftArrow">
            <a:avLst>
              <a:gd name="adj1" fmla="val 25000"/>
              <a:gd name="adj2" fmla="val 41127"/>
              <a:gd name="adj3" fmla="val 30042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561FB0-C7F2-B28D-CC91-28CDA1C81688}"/>
              </a:ext>
            </a:extLst>
          </p:cNvPr>
          <p:cNvCxnSpPr/>
          <p:nvPr/>
        </p:nvCxnSpPr>
        <p:spPr>
          <a:xfrm>
            <a:off x="2169499" y="491279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061A5A-C5BF-D044-57FB-68786EB5B884}"/>
              </a:ext>
            </a:extLst>
          </p:cNvPr>
          <p:cNvSpPr txBox="1"/>
          <p:nvPr/>
        </p:nvSpPr>
        <p:spPr>
          <a:xfrm>
            <a:off x="2070113" y="120396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D33798-5051-1490-34DD-96D1E2F2D8A8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28EEE-D167-A9CF-AED9-4D3028EAF1EA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2D8EF234-90D3-BF8F-D5F9-EA8BEB0237A8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9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629564" y="518487"/>
            <a:ext cx="21323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카테고리별 제품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7D715E9-EDA8-D519-614E-71DA686C1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1174376"/>
            <a:ext cx="10963835" cy="537198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F4277C-9E82-8835-54DA-EA5F618039EB}"/>
              </a:ext>
            </a:extLst>
          </p:cNvPr>
          <p:cNvCxnSpPr/>
          <p:nvPr/>
        </p:nvCxnSpPr>
        <p:spPr>
          <a:xfrm>
            <a:off x="1980622" y="496301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75CC3-6BBE-A59C-C988-9C2EFD9173D9}"/>
              </a:ext>
            </a:extLst>
          </p:cNvPr>
          <p:cNvSpPr txBox="1"/>
          <p:nvPr/>
        </p:nvSpPr>
        <p:spPr>
          <a:xfrm>
            <a:off x="1900475" y="126969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EA4891-A7B8-35D7-347E-25EE7413B922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82C680-159B-E54A-E030-6ED78E379861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6B2EF23-E0D5-1063-8D63-25590765B214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6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52945" y="474241"/>
            <a:ext cx="17251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Ajax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2CE2FB1-336A-EFC1-32DE-CCE79406E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1138517"/>
            <a:ext cx="10464940" cy="562645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BB6591B3-6DCD-1EC1-41FD-7B6906885B56}"/>
              </a:ext>
            </a:extLst>
          </p:cNvPr>
          <p:cNvSpPr/>
          <p:nvPr/>
        </p:nvSpPr>
        <p:spPr>
          <a:xfrm>
            <a:off x="3520643" y="398042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5E2AE1-9626-9AB2-5C1C-0DF9D09736A6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27F828-CD40-E3D5-BF49-383271A3B9FC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EAC34C0B-8074-784A-763B-142C04F28403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652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021073" y="474241"/>
            <a:ext cx="15888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제품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Read 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4" name="그림 3" descr="텍스트, 스크린샷, 웹사이트, 병이(가) 표시된 사진&#10;&#10;자동 생성된 설명">
            <a:extLst>
              <a:ext uri="{FF2B5EF4-FFF2-40B4-BE49-F238E27FC236}">
                <a16:creationId xmlns:a16="http://schemas.microsoft.com/office/drawing/2014/main" id="{A10E32C7-F307-19BC-E247-8C394ABE9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25" y="86858"/>
            <a:ext cx="8180779" cy="668428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20D1060-803E-8EF9-A748-A2ECA8862771}"/>
              </a:ext>
            </a:extLst>
          </p:cNvPr>
          <p:cNvSpPr/>
          <p:nvPr/>
        </p:nvSpPr>
        <p:spPr>
          <a:xfrm>
            <a:off x="3449405" y="434789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A74ACC-F9B6-E2CE-BC53-91477E8C56AD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FDB6D8-6658-A576-0A1F-312CAB2A2453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4" action="ppaction://hlinksldjump"/>
              <a:extLst>
                <a:ext uri="{FF2B5EF4-FFF2-40B4-BE49-F238E27FC236}">
                  <a16:creationId xmlns:a16="http://schemas.microsoft.com/office/drawing/2014/main" id="{388D44BC-F702-F3DD-FEFB-620ED44457D8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35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29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비회원 리뷰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18" name="그림 1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00C65AF4-DE62-FCB4-AF57-3A2290782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8" y="1587987"/>
            <a:ext cx="5609956" cy="516774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EBBD51B-0D7F-A0F5-0023-A8738A506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1" y="1597223"/>
            <a:ext cx="5708073" cy="516533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77216DA-EF59-0314-2F02-F5BAE8754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03" y="179813"/>
            <a:ext cx="4169424" cy="132752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D0F7E6-1163-A136-6E60-4A17DCC6B84D}"/>
              </a:ext>
            </a:extLst>
          </p:cNvPr>
          <p:cNvSpPr/>
          <p:nvPr/>
        </p:nvSpPr>
        <p:spPr>
          <a:xfrm>
            <a:off x="9267886" y="569731"/>
            <a:ext cx="26741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등록 </a:t>
            </a:r>
            <a:r>
              <a:rPr lang="en-US" altLang="ko-KR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X </a:t>
            </a:r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읽기만 가능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4E638DB6-D229-6D1D-8E25-C1F3ADCFAAF2}"/>
              </a:ext>
            </a:extLst>
          </p:cNvPr>
          <p:cNvSpPr/>
          <p:nvPr/>
        </p:nvSpPr>
        <p:spPr>
          <a:xfrm>
            <a:off x="3520643" y="457672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3D21E3-E60C-D047-581A-EA5672F08DE6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E221D-517A-CB05-9F6B-F210D2B7802A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6" action="ppaction://hlinksldjump"/>
              <a:extLst>
                <a:ext uri="{FF2B5EF4-FFF2-40B4-BE49-F238E27FC236}">
                  <a16:creationId xmlns:a16="http://schemas.microsoft.com/office/drawing/2014/main" id="{B47E6B2E-89FF-5F79-6BD9-E95575D10B8B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4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2282064" y="2541114"/>
            <a:ext cx="2981907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8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INDEX</a:t>
            </a:r>
            <a:endParaRPr lang="ko-KR" altLang="en-US" sz="88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0C3B4-B831-5A81-2F85-5915D506A4B1}"/>
              </a:ext>
            </a:extLst>
          </p:cNvPr>
          <p:cNvSpPr txBox="1"/>
          <p:nvPr/>
        </p:nvSpPr>
        <p:spPr>
          <a:xfrm>
            <a:off x="7118233" y="949317"/>
            <a:ext cx="150233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소개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6A833-ABE7-B8E1-CF3F-0043E3041B10}"/>
              </a:ext>
            </a:extLst>
          </p:cNvPr>
          <p:cNvSpPr txBox="1"/>
          <p:nvPr/>
        </p:nvSpPr>
        <p:spPr>
          <a:xfrm>
            <a:off x="6881273" y="654369"/>
            <a:ext cx="3417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1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ADBD-AC10-4C64-26A0-F7EA65E879EE}"/>
              </a:ext>
            </a:extLst>
          </p:cNvPr>
          <p:cNvSpPr txBox="1"/>
          <p:nvPr/>
        </p:nvSpPr>
        <p:spPr>
          <a:xfrm>
            <a:off x="6881273" y="1291422"/>
            <a:ext cx="393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2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C0CDA-5294-1CB4-4242-552D84B451B6}"/>
              </a:ext>
            </a:extLst>
          </p:cNvPr>
          <p:cNvSpPr txBox="1"/>
          <p:nvPr/>
        </p:nvSpPr>
        <p:spPr>
          <a:xfrm>
            <a:off x="6881273" y="1928475"/>
            <a:ext cx="393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3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78D326-88AD-1557-2D21-B2F86587A76B}"/>
              </a:ext>
            </a:extLst>
          </p:cNvPr>
          <p:cNvSpPr txBox="1"/>
          <p:nvPr/>
        </p:nvSpPr>
        <p:spPr>
          <a:xfrm>
            <a:off x="6881273" y="2565528"/>
            <a:ext cx="425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C3383-2B34-2936-2C4A-D97A9329BC30}"/>
              </a:ext>
            </a:extLst>
          </p:cNvPr>
          <p:cNvSpPr txBox="1"/>
          <p:nvPr/>
        </p:nvSpPr>
        <p:spPr>
          <a:xfrm>
            <a:off x="7118233" y="1577667"/>
            <a:ext cx="435407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</a:t>
            </a:r>
            <a:r>
              <a:rPr lang="en-US" altLang="ko-KR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목적 및 주제 선정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F03E1-C914-6729-77FC-336093AA6E32}"/>
              </a:ext>
            </a:extLst>
          </p:cNvPr>
          <p:cNvSpPr txBox="1"/>
          <p:nvPr/>
        </p:nvSpPr>
        <p:spPr>
          <a:xfrm>
            <a:off x="7118233" y="2206017"/>
            <a:ext cx="420339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개발환경 및 이용기술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CCB42-12C9-4D98-1F71-F5FA18B9C97E}"/>
              </a:ext>
            </a:extLst>
          </p:cNvPr>
          <p:cNvSpPr txBox="1"/>
          <p:nvPr/>
        </p:nvSpPr>
        <p:spPr>
          <a:xfrm>
            <a:off x="7118233" y="2834367"/>
            <a:ext cx="30364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시스템 세부 개발 내역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F6E09-DF5D-65E5-6E3C-458F3C246BA3}"/>
              </a:ext>
            </a:extLst>
          </p:cNvPr>
          <p:cNvSpPr txBox="1"/>
          <p:nvPr/>
        </p:nvSpPr>
        <p:spPr>
          <a:xfrm>
            <a:off x="6881273" y="3202581"/>
            <a:ext cx="3930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5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6DDA5-A971-508E-5FBC-DFA41D8BDD10}"/>
              </a:ext>
            </a:extLst>
          </p:cNvPr>
          <p:cNvSpPr txBox="1"/>
          <p:nvPr/>
        </p:nvSpPr>
        <p:spPr>
          <a:xfrm>
            <a:off x="7118233" y="3462717"/>
            <a:ext cx="18293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DBMS </a:t>
            </a:r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D225-BFAA-7D2F-3CBC-2087DCC788C0}"/>
              </a:ext>
            </a:extLst>
          </p:cNvPr>
          <p:cNvSpPr txBox="1"/>
          <p:nvPr/>
        </p:nvSpPr>
        <p:spPr>
          <a:xfrm>
            <a:off x="6881273" y="3839634"/>
            <a:ext cx="4347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6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B68E4-6F22-B545-0B77-319CD6DA5029}"/>
              </a:ext>
            </a:extLst>
          </p:cNvPr>
          <p:cNvSpPr txBox="1"/>
          <p:nvPr/>
        </p:nvSpPr>
        <p:spPr>
          <a:xfrm>
            <a:off x="7118233" y="4091067"/>
            <a:ext cx="14269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객체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B35DF-D7D2-B14F-A9CB-675572CDA691}"/>
              </a:ext>
            </a:extLst>
          </p:cNvPr>
          <p:cNvSpPr txBox="1"/>
          <p:nvPr/>
        </p:nvSpPr>
        <p:spPr>
          <a:xfrm>
            <a:off x="6881273" y="4476687"/>
            <a:ext cx="37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DAC16-D0C2-4539-EBA3-7E32A12BDF59}"/>
              </a:ext>
            </a:extLst>
          </p:cNvPr>
          <p:cNvSpPr txBox="1"/>
          <p:nvPr/>
        </p:nvSpPr>
        <p:spPr>
          <a:xfrm>
            <a:off x="7118233" y="4719417"/>
            <a:ext cx="7681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구현</a:t>
            </a:r>
          </a:p>
        </p:txBody>
      </p:sp>
      <p:sp>
        <p:nvSpPr>
          <p:cNvPr id="21" name="직사각형 20">
            <a:hlinkClick r:id="rId3" action="ppaction://hlinksldjump"/>
            <a:extLst>
              <a:ext uri="{FF2B5EF4-FFF2-40B4-BE49-F238E27FC236}">
                <a16:creationId xmlns:a16="http://schemas.microsoft.com/office/drawing/2014/main" id="{C0060F98-DBEC-6785-3F8F-FE2EC9B9DF78}"/>
              </a:ext>
            </a:extLst>
          </p:cNvPr>
          <p:cNvSpPr/>
          <p:nvPr/>
        </p:nvSpPr>
        <p:spPr>
          <a:xfrm>
            <a:off x="6881273" y="724913"/>
            <a:ext cx="1757083" cy="681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hlinkClick r:id="rId4" action="ppaction://hlinksldjump"/>
            <a:extLst>
              <a:ext uri="{FF2B5EF4-FFF2-40B4-BE49-F238E27FC236}">
                <a16:creationId xmlns:a16="http://schemas.microsoft.com/office/drawing/2014/main" id="{E35C7695-3AAD-95F1-8ED5-CECC93AFE80F}"/>
              </a:ext>
            </a:extLst>
          </p:cNvPr>
          <p:cNvSpPr/>
          <p:nvPr/>
        </p:nvSpPr>
        <p:spPr>
          <a:xfrm>
            <a:off x="6953188" y="1457899"/>
            <a:ext cx="4368440" cy="50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hlinkClick r:id="rId5" action="ppaction://hlinksldjump"/>
            <a:extLst>
              <a:ext uri="{FF2B5EF4-FFF2-40B4-BE49-F238E27FC236}">
                <a16:creationId xmlns:a16="http://schemas.microsoft.com/office/drawing/2014/main" id="{4564A1F1-0811-2734-7621-140657FC7F9D}"/>
              </a:ext>
            </a:extLst>
          </p:cNvPr>
          <p:cNvSpPr/>
          <p:nvPr/>
        </p:nvSpPr>
        <p:spPr>
          <a:xfrm>
            <a:off x="6953188" y="2104109"/>
            <a:ext cx="4203395" cy="497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hlinkClick r:id="rId6" action="ppaction://hlinksldjump"/>
            <a:extLst>
              <a:ext uri="{FF2B5EF4-FFF2-40B4-BE49-F238E27FC236}">
                <a16:creationId xmlns:a16="http://schemas.microsoft.com/office/drawing/2014/main" id="{45F4C27C-E45B-36B4-6E56-04BD1AC43882}"/>
              </a:ext>
            </a:extLst>
          </p:cNvPr>
          <p:cNvSpPr/>
          <p:nvPr/>
        </p:nvSpPr>
        <p:spPr>
          <a:xfrm>
            <a:off x="6953188" y="2728441"/>
            <a:ext cx="3105520" cy="507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hlinkClick r:id="rId7" action="ppaction://hlinksldjump"/>
            <a:extLst>
              <a:ext uri="{FF2B5EF4-FFF2-40B4-BE49-F238E27FC236}">
                <a16:creationId xmlns:a16="http://schemas.microsoft.com/office/drawing/2014/main" id="{BB792552-88FE-9047-6F60-7FEAD74908D1}"/>
              </a:ext>
            </a:extLst>
          </p:cNvPr>
          <p:cNvSpPr/>
          <p:nvPr/>
        </p:nvSpPr>
        <p:spPr>
          <a:xfrm>
            <a:off x="6953188" y="3373782"/>
            <a:ext cx="1938444" cy="474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hlinkClick r:id="rId8" action="ppaction://hlinksldjump"/>
            <a:extLst>
              <a:ext uri="{FF2B5EF4-FFF2-40B4-BE49-F238E27FC236}">
                <a16:creationId xmlns:a16="http://schemas.microsoft.com/office/drawing/2014/main" id="{51C76AAF-9169-4150-B284-6E26782D93E4}"/>
              </a:ext>
            </a:extLst>
          </p:cNvPr>
          <p:cNvSpPr/>
          <p:nvPr/>
        </p:nvSpPr>
        <p:spPr>
          <a:xfrm>
            <a:off x="6953188" y="3970950"/>
            <a:ext cx="1514537" cy="523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A7BE72EF-77F9-5172-CBB3-C1068B9BE361}"/>
              </a:ext>
            </a:extLst>
          </p:cNvPr>
          <p:cNvSpPr/>
          <p:nvPr/>
        </p:nvSpPr>
        <p:spPr>
          <a:xfrm>
            <a:off x="6953189" y="4577067"/>
            <a:ext cx="933204" cy="545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EFC7E-D9AC-F2B0-2E7E-561B0AFDA20E}"/>
              </a:ext>
            </a:extLst>
          </p:cNvPr>
          <p:cNvSpPr txBox="1"/>
          <p:nvPr/>
        </p:nvSpPr>
        <p:spPr>
          <a:xfrm>
            <a:off x="6881273" y="5113737"/>
            <a:ext cx="42511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8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3D44B-EFF6-6C77-79FE-C5F5B2840E43}"/>
              </a:ext>
            </a:extLst>
          </p:cNvPr>
          <p:cNvSpPr txBox="1"/>
          <p:nvPr/>
        </p:nvSpPr>
        <p:spPr>
          <a:xfrm>
            <a:off x="7118233" y="5347770"/>
            <a:ext cx="20104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후기</a:t>
            </a:r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68505904-3050-A919-C520-59488FE4038F}"/>
              </a:ext>
            </a:extLst>
          </p:cNvPr>
          <p:cNvSpPr/>
          <p:nvPr/>
        </p:nvSpPr>
        <p:spPr>
          <a:xfrm>
            <a:off x="6953188" y="5280333"/>
            <a:ext cx="2095562" cy="469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22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30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이벤트 목록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1C25E62-8445-3FBC-41D7-2DDB346A8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79" y="178378"/>
            <a:ext cx="8362518" cy="165542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D190CAB4-B617-2006-FCCF-C7C92AAD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5" y="2129665"/>
            <a:ext cx="4631696" cy="461702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4D01C4F6-7B6F-72C1-B54D-E7096C5F4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02" y="2129666"/>
            <a:ext cx="6947395" cy="461702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E5C100C-E8F3-C6A7-9060-43DC1204728F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0831C3-0C5C-E93D-6805-69867A3E02D2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6" action="ppaction://hlinksldjump"/>
              <a:extLst>
                <a:ext uri="{FF2B5EF4-FFF2-40B4-BE49-F238E27FC236}">
                  <a16:creationId xmlns:a16="http://schemas.microsoft.com/office/drawing/2014/main" id="{5E81F263-E880-10B6-497B-504D68C05BAF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645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11269" y="474241"/>
            <a:ext cx="18085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이벤트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Read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6" name="그림 5" descr="텍스트, 스크린샷, 의자, 가구이(가) 표시된 사진&#10;&#10;자동 생성된 설명">
            <a:extLst>
              <a:ext uri="{FF2B5EF4-FFF2-40B4-BE49-F238E27FC236}">
                <a16:creationId xmlns:a16="http://schemas.microsoft.com/office/drawing/2014/main" id="{597338CE-2BF8-E23E-DD58-54A553E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1" y="554346"/>
            <a:ext cx="7891921" cy="589263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500CA3-0539-95AE-492E-26D10BAFA519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CBC1A7-93D0-8948-2C29-476AB41B95F7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9BD214DC-08E0-6930-91AF-610C91AAAA60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373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36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가입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760E502-FCE5-C88E-69C9-B1DFD202B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12" y="144019"/>
            <a:ext cx="4864229" cy="135209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3399719-E96A-3AE0-E3BD-64FA4EA7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8" y="1623380"/>
            <a:ext cx="9848022" cy="500964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B295D57-C414-63FB-FBAA-B8FB1CE60FE1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9FB61C-39BD-D71A-71FE-35842660B6BF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6" name="사각형: 둥근 모서리 5">
              <a:hlinkClick r:id="rId5" action="ppaction://hlinksldjump"/>
              <a:extLst>
                <a:ext uri="{FF2B5EF4-FFF2-40B4-BE49-F238E27FC236}">
                  <a16:creationId xmlns:a16="http://schemas.microsoft.com/office/drawing/2014/main" id="{EBF40C4C-9290-95B5-42B1-554A0B007341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5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32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아이디 찾기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25A811-CD7E-5006-5A42-ABF66DF5C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88" y="416195"/>
            <a:ext cx="7247217" cy="257094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8D6C3EA-66CD-5BB2-86B5-43CDB6F17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4" y="3870466"/>
            <a:ext cx="8779820" cy="269745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6F1E566-4F5C-0FB1-057C-268E7A45554C}"/>
              </a:ext>
            </a:extLst>
          </p:cNvPr>
          <p:cNvSpPr/>
          <p:nvPr/>
        </p:nvSpPr>
        <p:spPr>
          <a:xfrm rot="2138801">
            <a:off x="5616987" y="3115367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77DFA3-8926-C265-F020-A6A4BB160965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6DBF92-D2F0-2705-B814-7365AE77AECF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F5392B33-A216-8002-BBC9-70B59D6FE0DA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93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32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아이디 찾기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55EF5-B41B-C520-9EC1-886FB0C01C39}"/>
              </a:ext>
            </a:extLst>
          </p:cNvPr>
          <p:cNvSpPr txBox="1"/>
          <p:nvPr/>
        </p:nvSpPr>
        <p:spPr>
          <a:xfrm>
            <a:off x="351048" y="1099921"/>
            <a:ext cx="127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Diagram</a:t>
            </a:r>
            <a:endParaRPr lang="ko-KR" altLang="en-US" sz="1600" dirty="0"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사각형: 둥근 모서리 14">
            <a:hlinkClick r:id="rId3" action="ppaction://hlinksldjump"/>
            <a:extLst>
              <a:ext uri="{FF2B5EF4-FFF2-40B4-BE49-F238E27FC236}">
                <a16:creationId xmlns:a16="http://schemas.microsoft.com/office/drawing/2014/main" id="{F87A858B-C388-F672-5C45-5027FE48CB2E}"/>
              </a:ext>
            </a:extLst>
          </p:cNvPr>
          <p:cNvSpPr/>
          <p:nvPr/>
        </p:nvSpPr>
        <p:spPr>
          <a:xfrm>
            <a:off x="167271" y="1062156"/>
            <a:ext cx="1456764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6F1E566-4F5C-0FB1-057C-268E7A45554C}"/>
              </a:ext>
            </a:extLst>
          </p:cNvPr>
          <p:cNvSpPr/>
          <p:nvPr/>
        </p:nvSpPr>
        <p:spPr>
          <a:xfrm>
            <a:off x="9402759" y="2558141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EABC6DE-89CC-F131-2612-7D2DC291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92" y="93031"/>
            <a:ext cx="5243937" cy="216286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2535F27-753C-396B-4C1B-5C5550845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91" y="3528364"/>
            <a:ext cx="5243937" cy="270583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C4E6C89E-4BE2-2EF0-4921-F1689018C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" y="3528364"/>
            <a:ext cx="6293223" cy="270583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0DD251-060F-12E2-0AEA-CE2C2C85798F}"/>
              </a:ext>
            </a:extLst>
          </p:cNvPr>
          <p:cNvSpPr txBox="1"/>
          <p:nvPr/>
        </p:nvSpPr>
        <p:spPr>
          <a:xfrm>
            <a:off x="10722769" y="122630"/>
            <a:ext cx="13019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메일 확인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15B2A474-116E-FA88-925E-9F9E8D212BAA}"/>
              </a:ext>
            </a:extLst>
          </p:cNvPr>
          <p:cNvSpPr/>
          <p:nvPr/>
        </p:nvSpPr>
        <p:spPr>
          <a:xfrm rot="5176469">
            <a:off x="6091354" y="2606085"/>
            <a:ext cx="726141" cy="832546"/>
          </a:xfrm>
          <a:prstGeom prst="curvedRightArrow">
            <a:avLst/>
          </a:prstGeom>
          <a:solidFill>
            <a:srgbClr val="FA604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15828-FF80-6A29-23B5-B9F46DC81BA1}"/>
              </a:ext>
            </a:extLst>
          </p:cNvPr>
          <p:cNvSpPr txBox="1"/>
          <p:nvPr/>
        </p:nvSpPr>
        <p:spPr>
          <a:xfrm>
            <a:off x="8560984" y="1579760"/>
            <a:ext cx="24545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(6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자리 숫자 해시 코드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54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887227" y="474241"/>
            <a:ext cx="18565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찾기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4D7A9D7-1B96-F4F3-C004-E42A1807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32" y="207079"/>
            <a:ext cx="6486831" cy="297235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D2E64DB-4973-B7B7-FA82-A135EC9B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2" y="3665122"/>
            <a:ext cx="9003630" cy="297235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85ED445-CD1F-E82E-EFDA-AC2A498A113E}"/>
              </a:ext>
            </a:extLst>
          </p:cNvPr>
          <p:cNvSpPr/>
          <p:nvPr/>
        </p:nvSpPr>
        <p:spPr>
          <a:xfrm rot="2138801">
            <a:off x="5216044" y="2981742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95DDA0DA-3574-A709-3A9C-88166513DB98}"/>
              </a:ext>
            </a:extLst>
          </p:cNvPr>
          <p:cNvSpPr/>
          <p:nvPr/>
        </p:nvSpPr>
        <p:spPr>
          <a:xfrm>
            <a:off x="3592248" y="42493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E0B579-CA80-78B5-72E6-16CDD63EF20D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AE478E-CC8F-2CDE-FF44-C89AEE68A743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2" name="사각형: 둥근 모서리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B78DD501-3553-FBD1-84A1-C2D468CF0AE1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50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887227" y="474241"/>
            <a:ext cx="18565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찾기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55EF5-B41B-C520-9EC1-886FB0C01C39}"/>
              </a:ext>
            </a:extLst>
          </p:cNvPr>
          <p:cNvSpPr txBox="1"/>
          <p:nvPr/>
        </p:nvSpPr>
        <p:spPr>
          <a:xfrm>
            <a:off x="351048" y="1099921"/>
            <a:ext cx="127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Diagram</a:t>
            </a:r>
            <a:endParaRPr lang="ko-KR" altLang="en-US" sz="1600" dirty="0"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사각형: 둥근 모서리 14">
            <a:hlinkClick r:id="rId3" action="ppaction://hlinksldjump"/>
            <a:extLst>
              <a:ext uri="{FF2B5EF4-FFF2-40B4-BE49-F238E27FC236}">
                <a16:creationId xmlns:a16="http://schemas.microsoft.com/office/drawing/2014/main" id="{F87A858B-C388-F672-5C45-5027FE48CB2E}"/>
              </a:ext>
            </a:extLst>
          </p:cNvPr>
          <p:cNvSpPr/>
          <p:nvPr/>
        </p:nvSpPr>
        <p:spPr>
          <a:xfrm>
            <a:off x="167271" y="1062156"/>
            <a:ext cx="1456764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5FB891B-0D7A-97BF-D520-E83D185B1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35" y="93031"/>
            <a:ext cx="5405694" cy="253927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61594C-5158-EA2D-D88F-D8AED50FF024}"/>
              </a:ext>
            </a:extLst>
          </p:cNvPr>
          <p:cNvSpPr txBox="1"/>
          <p:nvPr/>
        </p:nvSpPr>
        <p:spPr>
          <a:xfrm>
            <a:off x="10722770" y="104909"/>
            <a:ext cx="13019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메일 확인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7046F-0E1D-A77F-83E3-3A099824136C}"/>
              </a:ext>
            </a:extLst>
          </p:cNvPr>
          <p:cNvSpPr txBox="1"/>
          <p:nvPr/>
        </p:nvSpPr>
        <p:spPr>
          <a:xfrm>
            <a:off x="8740924" y="1653856"/>
            <a:ext cx="31614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(8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자리 영어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+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숫자 해시 코드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6" name="그림 15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7B60F31-7AC2-FAE9-5E18-4C50A4F3E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8" y="4415118"/>
            <a:ext cx="8122024" cy="222899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1DF270C-AC1A-F306-3188-22768350ACC2}"/>
              </a:ext>
            </a:extLst>
          </p:cNvPr>
          <p:cNvSpPr/>
          <p:nvPr/>
        </p:nvSpPr>
        <p:spPr>
          <a:xfrm rot="2925652">
            <a:off x="6462153" y="2307927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DA1B7F-1833-0451-C066-C56C4CC78C2F}"/>
              </a:ext>
            </a:extLst>
          </p:cNvPr>
          <p:cNvSpPr/>
          <p:nvPr/>
        </p:nvSpPr>
        <p:spPr>
          <a:xfrm>
            <a:off x="4903694" y="2909578"/>
            <a:ext cx="1506070" cy="646849"/>
          </a:xfrm>
          <a:prstGeom prst="ellipse">
            <a:avLst/>
          </a:prstGeom>
          <a:noFill/>
          <a:ln w="2540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81EFD-5FFD-A954-77B2-184A3C896D68}"/>
              </a:ext>
            </a:extLst>
          </p:cNvPr>
          <p:cNvSpPr txBox="1"/>
          <p:nvPr/>
        </p:nvSpPr>
        <p:spPr>
          <a:xfrm>
            <a:off x="5234978" y="3048336"/>
            <a:ext cx="843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C3BBD01-9ED0-502A-8CA5-85090715BDC9}"/>
              </a:ext>
            </a:extLst>
          </p:cNvPr>
          <p:cNvSpPr/>
          <p:nvPr/>
        </p:nvSpPr>
        <p:spPr>
          <a:xfrm rot="2563301">
            <a:off x="4821613" y="3651782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BED26118-4B4C-943A-C3CA-67AE5ED9A1E1}"/>
              </a:ext>
            </a:extLst>
          </p:cNvPr>
          <p:cNvSpPr/>
          <p:nvPr/>
        </p:nvSpPr>
        <p:spPr>
          <a:xfrm>
            <a:off x="3594987" y="398042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320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68982" y="474241"/>
            <a:ext cx="16930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전체 검색 창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95F3A3B-F848-6932-61E7-A18DC004E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32" y="1062156"/>
            <a:ext cx="8324437" cy="555154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E18FEB30-755B-2BD5-D4D8-CAC5ABDC819F}"/>
              </a:ext>
            </a:extLst>
          </p:cNvPr>
          <p:cNvSpPr/>
          <p:nvPr/>
        </p:nvSpPr>
        <p:spPr>
          <a:xfrm>
            <a:off x="3537837" y="436142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7EC2F35-8D10-CB9E-6150-7691C070E162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636D69-7D2C-3370-815A-BA6FDF5C873C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4" action="ppaction://hlinksldjump"/>
              <a:extLst>
                <a:ext uri="{FF2B5EF4-FFF2-40B4-BE49-F238E27FC236}">
                  <a16:creationId xmlns:a16="http://schemas.microsoft.com/office/drawing/2014/main" id="{B6E65764-40CE-58C8-0FC8-775A9C568FD5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0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0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창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83107" y="93031"/>
            <a:ext cx="16289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7-1)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공통 기능</a:t>
            </a:r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27170A5-6182-E0A2-8A5C-1F4BB446B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1" y="1255065"/>
            <a:ext cx="10431764" cy="501126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694E3D5-D7F5-FE83-3DAF-5207CF847804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9DC0D1-341C-4CD4-3CDD-0EBAECE95769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AC3724F-0214-C308-487A-145F321AC93F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46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A51647-A78A-EB1A-DBD9-782257E2F506}"/>
              </a:ext>
            </a:extLst>
          </p:cNvPr>
          <p:cNvSpPr txBox="1"/>
          <p:nvPr/>
        </p:nvSpPr>
        <p:spPr>
          <a:xfrm>
            <a:off x="3515808" y="2644170"/>
            <a:ext cx="5160387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9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회원 기능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D4A57445-45A3-AB6D-BBF6-B5CE06FFA45A}"/>
              </a:ext>
            </a:extLst>
          </p:cNvPr>
          <p:cNvSpPr/>
          <p:nvPr/>
        </p:nvSpPr>
        <p:spPr>
          <a:xfrm>
            <a:off x="456389" y="541174"/>
            <a:ext cx="404925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6889F925-7460-4654-1F5E-2E8005CFECB0}"/>
              </a:ext>
            </a:extLst>
          </p:cNvPr>
          <p:cNvSpPr/>
          <p:nvPr/>
        </p:nvSpPr>
        <p:spPr>
          <a:xfrm rot="10800000">
            <a:off x="11330694" y="541174"/>
            <a:ext cx="404917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735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24449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1.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팀원 소개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34140-80E4-88EE-A4D4-F09D7DA6C57E}"/>
              </a:ext>
            </a:extLst>
          </p:cNvPr>
          <p:cNvSpPr txBox="1"/>
          <p:nvPr/>
        </p:nvSpPr>
        <p:spPr>
          <a:xfrm>
            <a:off x="886767" y="660001"/>
            <a:ext cx="305564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Team Member Introduction</a:t>
            </a:r>
            <a:endParaRPr lang="ko-KR" altLang="en-US" sz="1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8D6ACD-DEDE-7E6D-473F-1E51B6469D88}"/>
              </a:ext>
            </a:extLst>
          </p:cNvPr>
          <p:cNvGrpSpPr/>
          <p:nvPr/>
        </p:nvGrpSpPr>
        <p:grpSpPr>
          <a:xfrm>
            <a:off x="1091232" y="5004428"/>
            <a:ext cx="843500" cy="369332"/>
            <a:chOff x="1743770" y="1800645"/>
            <a:chExt cx="2638379" cy="369332"/>
          </a:xfrm>
        </p:grpSpPr>
        <p:sp>
          <p:nvSpPr>
            <p:cNvPr id="6" name="왼쪽 대괄호 5">
              <a:extLst>
                <a:ext uri="{FF2B5EF4-FFF2-40B4-BE49-F238E27FC236}">
                  <a16:creationId xmlns:a16="http://schemas.microsoft.com/office/drawing/2014/main" id="{0879C416-164F-4047-1A0F-F5BD3DCF3F10}"/>
                </a:ext>
              </a:extLst>
            </p:cNvPr>
            <p:cNvSpPr/>
            <p:nvPr/>
          </p:nvSpPr>
          <p:spPr>
            <a:xfrm>
              <a:off x="1781245" y="1886010"/>
              <a:ext cx="64646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왼쪽 대괄호 7">
              <a:extLst>
                <a:ext uri="{FF2B5EF4-FFF2-40B4-BE49-F238E27FC236}">
                  <a16:creationId xmlns:a16="http://schemas.microsoft.com/office/drawing/2014/main" id="{949F7F2E-66E1-11ED-D665-F9C68DA77F9F}"/>
                </a:ext>
              </a:extLst>
            </p:cNvPr>
            <p:cNvSpPr/>
            <p:nvPr/>
          </p:nvSpPr>
          <p:spPr>
            <a:xfrm rot="10800000">
              <a:off x="4280026" y="1886010"/>
              <a:ext cx="64644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7124BD-16E1-96C2-88BC-3B5E3D78DA65}"/>
                </a:ext>
              </a:extLst>
            </p:cNvPr>
            <p:cNvSpPr txBox="1"/>
            <p:nvPr/>
          </p:nvSpPr>
          <p:spPr>
            <a:xfrm>
              <a:off x="1743770" y="1800645"/>
              <a:ext cx="26383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A604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전세진</a:t>
              </a:r>
              <a:endParaRPr lang="ko-KR" altLang="en-US" sz="1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1A54F6-82CA-B082-86D0-707128F980C3}"/>
              </a:ext>
            </a:extLst>
          </p:cNvPr>
          <p:cNvGrpSpPr/>
          <p:nvPr/>
        </p:nvGrpSpPr>
        <p:grpSpPr>
          <a:xfrm>
            <a:off x="3396681" y="5004428"/>
            <a:ext cx="843500" cy="369332"/>
            <a:chOff x="1743773" y="1800645"/>
            <a:chExt cx="2638379" cy="369332"/>
          </a:xfrm>
        </p:grpSpPr>
        <p:sp>
          <p:nvSpPr>
            <p:cNvPr id="13" name="왼쪽 대괄호 12">
              <a:extLst>
                <a:ext uri="{FF2B5EF4-FFF2-40B4-BE49-F238E27FC236}">
                  <a16:creationId xmlns:a16="http://schemas.microsoft.com/office/drawing/2014/main" id="{0CBAA962-66CB-228F-6CB9-C6B8283EB145}"/>
                </a:ext>
              </a:extLst>
            </p:cNvPr>
            <p:cNvSpPr/>
            <p:nvPr/>
          </p:nvSpPr>
          <p:spPr>
            <a:xfrm>
              <a:off x="1781245" y="1886010"/>
              <a:ext cx="64646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왼쪽 대괄호 14">
              <a:extLst>
                <a:ext uri="{FF2B5EF4-FFF2-40B4-BE49-F238E27FC236}">
                  <a16:creationId xmlns:a16="http://schemas.microsoft.com/office/drawing/2014/main" id="{286501DB-D936-8499-4ADA-6D702CD55DDC}"/>
                </a:ext>
              </a:extLst>
            </p:cNvPr>
            <p:cNvSpPr/>
            <p:nvPr/>
          </p:nvSpPr>
          <p:spPr>
            <a:xfrm rot="10800000">
              <a:off x="4280026" y="1886010"/>
              <a:ext cx="64644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E16D4A-75F5-4470-298B-E8D58127ED6F}"/>
                </a:ext>
              </a:extLst>
            </p:cNvPr>
            <p:cNvSpPr txBox="1"/>
            <p:nvPr/>
          </p:nvSpPr>
          <p:spPr>
            <a:xfrm>
              <a:off x="1743773" y="1800645"/>
              <a:ext cx="26383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A604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이정탁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633AEB-4BA8-EAF0-10E0-014343B7F9EE}"/>
              </a:ext>
            </a:extLst>
          </p:cNvPr>
          <p:cNvGrpSpPr/>
          <p:nvPr/>
        </p:nvGrpSpPr>
        <p:grpSpPr>
          <a:xfrm>
            <a:off x="5673667" y="5004428"/>
            <a:ext cx="843500" cy="369332"/>
            <a:chOff x="1743776" y="1800645"/>
            <a:chExt cx="2638379" cy="369332"/>
          </a:xfrm>
        </p:grpSpPr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3A35CFE6-C068-44E4-C412-528F34C28707}"/>
                </a:ext>
              </a:extLst>
            </p:cNvPr>
            <p:cNvSpPr/>
            <p:nvPr/>
          </p:nvSpPr>
          <p:spPr>
            <a:xfrm>
              <a:off x="1781245" y="1886010"/>
              <a:ext cx="64646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왼쪽 대괄호 25">
              <a:extLst>
                <a:ext uri="{FF2B5EF4-FFF2-40B4-BE49-F238E27FC236}">
                  <a16:creationId xmlns:a16="http://schemas.microsoft.com/office/drawing/2014/main" id="{6267DFF1-5AA9-68D7-0D24-1E09CD0B8484}"/>
                </a:ext>
              </a:extLst>
            </p:cNvPr>
            <p:cNvSpPr/>
            <p:nvPr/>
          </p:nvSpPr>
          <p:spPr>
            <a:xfrm rot="10800000">
              <a:off x="4280026" y="1886010"/>
              <a:ext cx="64644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B96E33-6632-5C15-FF73-5606BF542766}"/>
                </a:ext>
              </a:extLst>
            </p:cNvPr>
            <p:cNvSpPr txBox="1"/>
            <p:nvPr/>
          </p:nvSpPr>
          <p:spPr>
            <a:xfrm>
              <a:off x="1743776" y="1800645"/>
              <a:ext cx="26383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A604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황경태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714B55-17BC-BCBF-A455-5DB2444DAE3B}"/>
              </a:ext>
            </a:extLst>
          </p:cNvPr>
          <p:cNvGrpSpPr/>
          <p:nvPr/>
        </p:nvGrpSpPr>
        <p:grpSpPr>
          <a:xfrm>
            <a:off x="7959617" y="5004428"/>
            <a:ext cx="843500" cy="369332"/>
            <a:chOff x="1743776" y="1800645"/>
            <a:chExt cx="2638379" cy="369332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D6E133DF-C51A-D35A-A7F8-055F0B5D5EDE}"/>
                </a:ext>
              </a:extLst>
            </p:cNvPr>
            <p:cNvSpPr/>
            <p:nvPr/>
          </p:nvSpPr>
          <p:spPr>
            <a:xfrm>
              <a:off x="1781245" y="1886010"/>
              <a:ext cx="64646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왼쪽 대괄호 29">
              <a:extLst>
                <a:ext uri="{FF2B5EF4-FFF2-40B4-BE49-F238E27FC236}">
                  <a16:creationId xmlns:a16="http://schemas.microsoft.com/office/drawing/2014/main" id="{838CE33A-64E2-146C-DB81-FF5DCC535610}"/>
                </a:ext>
              </a:extLst>
            </p:cNvPr>
            <p:cNvSpPr/>
            <p:nvPr/>
          </p:nvSpPr>
          <p:spPr>
            <a:xfrm rot="10800000">
              <a:off x="4280026" y="1886010"/>
              <a:ext cx="64644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2F8974-5BD6-F77D-96E3-B37A5DD17178}"/>
                </a:ext>
              </a:extLst>
            </p:cNvPr>
            <p:cNvSpPr txBox="1"/>
            <p:nvPr/>
          </p:nvSpPr>
          <p:spPr>
            <a:xfrm>
              <a:off x="1743776" y="1800645"/>
              <a:ext cx="26383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A604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홍재민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3DFCB2-A555-DEF2-CC7C-6525904F893B}"/>
              </a:ext>
            </a:extLst>
          </p:cNvPr>
          <p:cNvGrpSpPr/>
          <p:nvPr/>
        </p:nvGrpSpPr>
        <p:grpSpPr>
          <a:xfrm>
            <a:off x="10245568" y="5004428"/>
            <a:ext cx="843500" cy="369332"/>
            <a:chOff x="1743776" y="1800645"/>
            <a:chExt cx="2638379" cy="369332"/>
          </a:xfrm>
        </p:grpSpPr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6BEC3C34-E734-5644-D9B2-4AC9DFCFC560}"/>
                </a:ext>
              </a:extLst>
            </p:cNvPr>
            <p:cNvSpPr/>
            <p:nvPr/>
          </p:nvSpPr>
          <p:spPr>
            <a:xfrm>
              <a:off x="1781245" y="1886010"/>
              <a:ext cx="64646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E2892383-C743-A828-9281-E8516D9C7E48}"/>
                </a:ext>
              </a:extLst>
            </p:cNvPr>
            <p:cNvSpPr/>
            <p:nvPr/>
          </p:nvSpPr>
          <p:spPr>
            <a:xfrm rot="10800000">
              <a:off x="4280026" y="1886010"/>
              <a:ext cx="64644" cy="198604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FA60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1868E3-6A93-F0EB-ABE2-308117E13020}"/>
                </a:ext>
              </a:extLst>
            </p:cNvPr>
            <p:cNvSpPr txBox="1"/>
            <p:nvPr/>
          </p:nvSpPr>
          <p:spPr>
            <a:xfrm>
              <a:off x="1743776" y="1800645"/>
              <a:ext cx="26383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A604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한창명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90E95F-0E4C-8ECB-BE08-1AC732A5186E}"/>
              </a:ext>
            </a:extLst>
          </p:cNvPr>
          <p:cNvSpPr txBox="1"/>
          <p:nvPr/>
        </p:nvSpPr>
        <p:spPr>
          <a:xfrm>
            <a:off x="553834" y="5448500"/>
            <a:ext cx="197522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PL</a:t>
            </a:r>
            <a:b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1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(Project Leader)</a:t>
            </a:r>
            <a:b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DA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1400" b="0" i="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Data Architecture</a:t>
            </a:r>
            <a:r>
              <a:rPr lang="en-US" altLang="ko-KR" sz="1400" b="0" i="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4C5E8-4FBE-2ED7-6A2D-DF654C581BB5}"/>
              </a:ext>
            </a:extLst>
          </p:cNvPr>
          <p:cNvSpPr txBox="1"/>
          <p:nvPr/>
        </p:nvSpPr>
        <p:spPr>
          <a:xfrm>
            <a:off x="2736467" y="5694722"/>
            <a:ext cx="215475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FE</a:t>
            </a:r>
            <a:b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1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(FrontEnd Developer)</a:t>
            </a:r>
            <a:endParaRPr lang="en-US" altLang="ko-KR" sz="1400" b="0" i="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AB28D6-995D-C983-E2D3-201EDD3C7A9E}"/>
              </a:ext>
            </a:extLst>
          </p:cNvPr>
          <p:cNvSpPr txBox="1"/>
          <p:nvPr/>
        </p:nvSpPr>
        <p:spPr>
          <a:xfrm>
            <a:off x="5322609" y="5694722"/>
            <a:ext cx="1545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DS</a:t>
            </a:r>
            <a:b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1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(Data Science)</a:t>
            </a:r>
            <a:endParaRPr lang="en-US" altLang="ko-KR" sz="1400" b="0" i="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41E1B0-23C5-B8AC-A274-02C5B911A476}"/>
              </a:ext>
            </a:extLst>
          </p:cNvPr>
          <p:cNvSpPr txBox="1"/>
          <p:nvPr/>
        </p:nvSpPr>
        <p:spPr>
          <a:xfrm>
            <a:off x="7258956" y="5694722"/>
            <a:ext cx="22268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AI</a:t>
            </a:r>
            <a:b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1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(Artificial Intelligence)</a:t>
            </a:r>
            <a:endParaRPr lang="en-US" altLang="ko-KR" sz="1400" b="0" i="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9943B8-2CE7-4695-D742-B87E8DF69295}"/>
              </a:ext>
            </a:extLst>
          </p:cNvPr>
          <p:cNvSpPr txBox="1"/>
          <p:nvPr/>
        </p:nvSpPr>
        <p:spPr>
          <a:xfrm>
            <a:off x="9768823" y="5694722"/>
            <a:ext cx="181491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ME</a:t>
            </a:r>
            <a:b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14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(Mobile Engineer)</a:t>
            </a:r>
            <a:endParaRPr lang="en-US" altLang="ko-KR" sz="1400" b="0" i="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0" name="그림 9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09FF871-EB16-CB63-E6B2-696B7C62A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37" y="2465888"/>
            <a:ext cx="1255581" cy="1675882"/>
          </a:xfrm>
          <a:prstGeom prst="rect">
            <a:avLst/>
          </a:prstGeom>
        </p:spPr>
      </p:pic>
      <p:pic>
        <p:nvPicPr>
          <p:cNvPr id="17" name="그림 16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E0F165E5-4486-18DF-8750-944C125EA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03" y="2486120"/>
            <a:ext cx="1295627" cy="1665806"/>
          </a:xfrm>
          <a:prstGeom prst="rect">
            <a:avLst/>
          </a:prstGeom>
        </p:spPr>
      </p:pic>
      <p:pic>
        <p:nvPicPr>
          <p:cNvPr id="19" name="그림 18" descr="의류, 사람, 턱, 인간의 얼굴이(가) 표시된 사진&#10;&#10;자동 생성된 설명">
            <a:extLst>
              <a:ext uri="{FF2B5EF4-FFF2-40B4-BE49-F238E27FC236}">
                <a16:creationId xmlns:a16="http://schemas.microsoft.com/office/drawing/2014/main" id="{7CE91E19-798F-6FBE-FE44-F72677C0A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00" y="2486120"/>
            <a:ext cx="1298764" cy="16658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693FA-3931-50B3-66F9-FF6CAF5D8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28" y="2447934"/>
            <a:ext cx="1471548" cy="1711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5DF66-248A-79A1-85D8-2A90650B0F42}"/>
              </a:ext>
            </a:extLst>
          </p:cNvPr>
          <p:cNvSpPr txBox="1"/>
          <p:nvPr/>
        </p:nvSpPr>
        <p:spPr>
          <a:xfrm>
            <a:off x="11792298" y="124476"/>
            <a:ext cx="637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</a:t>
            </a:r>
          </a:p>
        </p:txBody>
      </p:sp>
      <p:sp>
        <p:nvSpPr>
          <p:cNvPr id="7" name="사각형: 둥근 모서리 6">
            <a:hlinkClick r:id="rId7" action="ppaction://hlinksldjump"/>
            <a:extLst>
              <a:ext uri="{FF2B5EF4-FFF2-40B4-BE49-F238E27FC236}">
                <a16:creationId xmlns:a16="http://schemas.microsoft.com/office/drawing/2014/main" id="{1087DF0B-F0C7-CFC7-F8D4-C06F1E7520E1}"/>
              </a:ext>
            </a:extLst>
          </p:cNvPr>
          <p:cNvSpPr/>
          <p:nvPr/>
        </p:nvSpPr>
        <p:spPr>
          <a:xfrm>
            <a:off x="11734800" y="0"/>
            <a:ext cx="457200" cy="442475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의류, 사람, 인간의 얼굴, 슈트이(가) 표시된 사진&#10;&#10;자동 생성된 설명">
            <a:extLst>
              <a:ext uri="{FF2B5EF4-FFF2-40B4-BE49-F238E27FC236}">
                <a16:creationId xmlns:a16="http://schemas.microsoft.com/office/drawing/2014/main" id="{9C72C952-D5A1-01A0-6762-A7A2F888B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3" y="2482142"/>
            <a:ext cx="1255581" cy="16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35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추천 시스템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FB7AF78-4006-8D48-367C-677968FC0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68" y="93031"/>
            <a:ext cx="3359457" cy="239505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콜라주, 스크린샷이(가) 표시된 사진&#10;&#10;자동 생성된 설명">
            <a:extLst>
              <a:ext uri="{FF2B5EF4-FFF2-40B4-BE49-F238E27FC236}">
                <a16:creationId xmlns:a16="http://schemas.microsoft.com/office/drawing/2014/main" id="{47171449-160C-2F47-7C82-EF8D9ECC5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5" y="2540299"/>
            <a:ext cx="11560330" cy="414737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2525122-1258-4041-DDF1-F1B7D6DF96D8}"/>
              </a:ext>
            </a:extLst>
          </p:cNvPr>
          <p:cNvCxnSpPr/>
          <p:nvPr/>
        </p:nvCxnSpPr>
        <p:spPr>
          <a:xfrm>
            <a:off x="8032376" y="573740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044F5B03-54C8-F692-756C-DA90D49295C2}"/>
              </a:ext>
            </a:extLst>
          </p:cNvPr>
          <p:cNvSpPr/>
          <p:nvPr/>
        </p:nvSpPr>
        <p:spPr>
          <a:xfrm>
            <a:off x="3490588" y="40700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2FBD798-D26D-9714-6260-D7B7F9C14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7137" y="6858000"/>
            <a:ext cx="3644712" cy="156613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AF8F59-A5F5-5CDD-CF78-B2784A579EEA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0F24CE-A8D6-767D-66A3-54CB0F01DA2B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3" name="사각형: 둥근 모서리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A855012E-5718-6337-F7D4-4D76EF538F5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516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35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추천 시스템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0BE536-7FB6-2DD4-F2CA-A09AEE6E2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3" y="1454805"/>
            <a:ext cx="10839450" cy="465772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187D64BB-C2E1-79DF-8992-1733BED8333B}"/>
              </a:ext>
            </a:extLst>
          </p:cNvPr>
          <p:cNvSpPr/>
          <p:nvPr/>
        </p:nvSpPr>
        <p:spPr>
          <a:xfrm>
            <a:off x="3490588" y="40700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콜라주, 스크린샷이(가) 표시된 사진&#10;&#10;자동 생성된 설명">
            <a:extLst>
              <a:ext uri="{FF2B5EF4-FFF2-40B4-BE49-F238E27FC236}">
                <a16:creationId xmlns:a16="http://schemas.microsoft.com/office/drawing/2014/main" id="{B6B7A8E1-744E-8CEA-C5E8-A45EA2C4D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47" y="93031"/>
            <a:ext cx="2840837" cy="101917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49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859180" y="474241"/>
            <a:ext cx="19127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정보 수정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FB7AF78-4006-8D48-367C-677968FC0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68" y="93031"/>
            <a:ext cx="3359457" cy="239505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2525122-1258-4041-DDF1-F1B7D6DF96D8}"/>
              </a:ext>
            </a:extLst>
          </p:cNvPr>
          <p:cNvCxnSpPr/>
          <p:nvPr/>
        </p:nvCxnSpPr>
        <p:spPr>
          <a:xfrm>
            <a:off x="8014447" y="1837763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483F53F-2973-B21E-EF6F-30E955D27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" y="2652358"/>
            <a:ext cx="10425954" cy="398152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A583E9-91D1-8168-3ED4-2497C66F9075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999E6A-F01E-E84C-894E-88FD1B76D232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5" action="ppaction://hlinksldjump"/>
              <a:extLst>
                <a:ext uri="{FF2B5EF4-FFF2-40B4-BE49-F238E27FC236}">
                  <a16:creationId xmlns:a16="http://schemas.microsoft.com/office/drawing/2014/main" id="{6C6D99D9-8531-64C3-CA01-4B2D99023C3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00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2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관심 상품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905BA1-C8AD-199D-E012-477380623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031"/>
            <a:ext cx="5939120" cy="4742328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E0018C04-BDDE-FED0-23C4-BEF0BAED1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0" y="3119718"/>
            <a:ext cx="5856461" cy="364525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258A256-64BC-6068-71AA-79D3F8CC0AB4}"/>
              </a:ext>
            </a:extLst>
          </p:cNvPr>
          <p:cNvSpPr/>
          <p:nvPr/>
        </p:nvSpPr>
        <p:spPr>
          <a:xfrm rot="2925652">
            <a:off x="6293684" y="4946491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BAC863B5-A300-5E8A-F84B-E2A7B491218D}"/>
              </a:ext>
            </a:extLst>
          </p:cNvPr>
          <p:cNvSpPr/>
          <p:nvPr/>
        </p:nvSpPr>
        <p:spPr>
          <a:xfrm>
            <a:off x="3380783" y="41619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F01071-D91B-4EDA-2580-ED10A454AE4D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E1B7AB-A503-D711-E0E4-E635B5E57DB5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FB104A9C-AA6A-90EB-A361-0DF87B01832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173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244701" y="474241"/>
            <a:ext cx="11416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병, 음료이(가) 표시된 사진&#10;&#10;자동 생성된 설명">
            <a:extLst>
              <a:ext uri="{FF2B5EF4-FFF2-40B4-BE49-F238E27FC236}">
                <a16:creationId xmlns:a16="http://schemas.microsoft.com/office/drawing/2014/main" id="{02B7042B-C311-6D9B-4D27-5F7216AB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3" y="1479175"/>
            <a:ext cx="5710518" cy="436876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병, 스크린샷이(가) 표시된 사진&#10;&#10;자동 생성된 설명">
            <a:extLst>
              <a:ext uri="{FF2B5EF4-FFF2-40B4-BE49-F238E27FC236}">
                <a16:creationId xmlns:a16="http://schemas.microsoft.com/office/drawing/2014/main" id="{7EC70585-0364-21E1-F959-4F157C31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8" y="1461247"/>
            <a:ext cx="5710518" cy="436876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5AFB57-8820-52E4-D33D-8B977BACECBA}"/>
              </a:ext>
            </a:extLst>
          </p:cNvPr>
          <p:cNvSpPr/>
          <p:nvPr/>
        </p:nvSpPr>
        <p:spPr>
          <a:xfrm>
            <a:off x="2187710" y="5933972"/>
            <a:ext cx="19351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❤ 누를 시 </a:t>
            </a:r>
            <a:r>
              <a:rPr lang="en-US" altLang="ko-KR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+1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E78E47-73A6-8A66-27EA-E3681B4AB733}"/>
              </a:ext>
            </a:extLst>
          </p:cNvPr>
          <p:cNvSpPr/>
          <p:nvPr/>
        </p:nvSpPr>
        <p:spPr>
          <a:xfrm>
            <a:off x="7810663" y="5933972"/>
            <a:ext cx="25330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❤ 다시 누를 시 </a:t>
            </a:r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</a:t>
            </a:r>
            <a:r>
              <a:rPr lang="en-US" altLang="ko-KR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88317DDF-270C-77E7-378C-8D80925A2573}"/>
              </a:ext>
            </a:extLst>
          </p:cNvPr>
          <p:cNvSpPr/>
          <p:nvPr/>
        </p:nvSpPr>
        <p:spPr>
          <a:xfrm>
            <a:off x="3275953" y="46236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07B4BC-89FB-ED72-0446-11187C39B8CA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0090C8-79E4-C31D-5906-ABE9B1C064F6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2" name="사각형: 둥근 모서리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C930C80D-134C-643B-0EF5-DB6B1139D540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4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3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등록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EBE3796-7F13-E397-1DED-1243C027B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00" y="1097869"/>
            <a:ext cx="9462624" cy="534482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DC5EC240-2002-DF9C-16F7-5AABFBA5B1E2}"/>
              </a:ext>
            </a:extLst>
          </p:cNvPr>
          <p:cNvSpPr/>
          <p:nvPr/>
        </p:nvSpPr>
        <p:spPr>
          <a:xfrm>
            <a:off x="3398714" y="474240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8DB150-0432-AEE1-264C-1BC7D76908C2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0A214-F43B-5C0B-534E-84E96401F58E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AC9C569D-47D5-0E5C-553E-8BE0B0CBA7C2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2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3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삭제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0FC37FF-3F85-F565-B33E-D5D98A30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57" y="135363"/>
            <a:ext cx="4474874" cy="129836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8BD7EF6-E6B5-E412-C021-DB8D52D9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58" y="1659582"/>
            <a:ext cx="8436236" cy="510538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4582F0-DA3D-9DBF-C1DE-6D1BB1A34407}"/>
              </a:ext>
            </a:extLst>
          </p:cNvPr>
          <p:cNvSpPr/>
          <p:nvPr/>
        </p:nvSpPr>
        <p:spPr>
          <a:xfrm>
            <a:off x="7885480" y="243408"/>
            <a:ext cx="30364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 회원만 삭제 가능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DE8312-76ED-F72A-A55D-EDA14E9EE3B8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B8D1B2-6A2D-2645-BB49-C043A219AD15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5" action="ppaction://hlinksldjump"/>
              <a:extLst>
                <a:ext uri="{FF2B5EF4-FFF2-40B4-BE49-F238E27FC236}">
                  <a16:creationId xmlns:a16="http://schemas.microsoft.com/office/drawing/2014/main" id="{72545BD5-2B38-A922-DC75-551838D79701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28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34897" y="474241"/>
            <a:ext cx="13612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장바구니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2054E77-E5DE-DC9F-9B68-FDA934605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8" y="1108694"/>
            <a:ext cx="10856258" cy="524596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F402CF50-1D9C-D44F-202A-D0CE688EF0A4}"/>
              </a:ext>
            </a:extLst>
          </p:cNvPr>
          <p:cNvSpPr/>
          <p:nvPr/>
        </p:nvSpPr>
        <p:spPr>
          <a:xfrm>
            <a:off x="3374049" y="47872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B8CA92-AED0-927A-9B45-51FAE12C4B34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BCDA04-A461-6C2D-DD13-0FE20AB1C9FF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568677D5-5838-28C0-9178-CEB770B20B6A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64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34897" y="474241"/>
            <a:ext cx="13612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장바구니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CDEE197-ECE7-C880-61FE-E6DAE8845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" y="877862"/>
            <a:ext cx="11842376" cy="582230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5B3EEE9A-5D78-8134-63F3-6022C60D7118}"/>
              </a:ext>
            </a:extLst>
          </p:cNvPr>
          <p:cNvSpPr/>
          <p:nvPr/>
        </p:nvSpPr>
        <p:spPr>
          <a:xfrm>
            <a:off x="3374049" y="47872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39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300185" y="1118353"/>
            <a:ext cx="14718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결제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300185" y="110211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0456" y="737143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19EA1F-8B02-F7D1-C258-90A45507B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6" y="127198"/>
            <a:ext cx="9814929" cy="660360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87012A73-D97A-285F-DA6E-D62E74EAE235}"/>
              </a:ext>
            </a:extLst>
          </p:cNvPr>
          <p:cNvSpPr/>
          <p:nvPr/>
        </p:nvSpPr>
        <p:spPr>
          <a:xfrm>
            <a:off x="1672435" y="1159356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20FA1-625A-F43D-C607-FD89D7A32717}"/>
              </a:ext>
            </a:extLst>
          </p:cNvPr>
          <p:cNvSpPr txBox="1"/>
          <p:nvPr/>
        </p:nvSpPr>
        <p:spPr>
          <a:xfrm>
            <a:off x="582928" y="1788352"/>
            <a:ext cx="127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Diagram</a:t>
            </a:r>
            <a:endParaRPr lang="ko-KR" altLang="en-US" sz="1600" dirty="0"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사각형: 둥근 모서리 5">
            <a:hlinkClick r:id="rId4" action="ppaction://hlinksldjump"/>
            <a:extLst>
              <a:ext uri="{FF2B5EF4-FFF2-40B4-BE49-F238E27FC236}">
                <a16:creationId xmlns:a16="http://schemas.microsoft.com/office/drawing/2014/main" id="{630C8C9B-EFD4-5970-CD58-6A918880AFB3}"/>
              </a:ext>
            </a:extLst>
          </p:cNvPr>
          <p:cNvSpPr/>
          <p:nvPr/>
        </p:nvSpPr>
        <p:spPr>
          <a:xfrm>
            <a:off x="399151" y="1750587"/>
            <a:ext cx="1456764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710568-CE74-A265-239B-4B105C3A69A5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FEA5D2-DED8-824D-2030-4C42FBDDA82D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4" name="사각형: 둥근 모서리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5F25946-9E11-FEC8-67A1-5119B52430A5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5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흑백, 배럴, 실내, 포도주 양조장이(가) 표시된 사진&#10;&#10;자동 생성된 설명">
            <a:extLst>
              <a:ext uri="{FF2B5EF4-FFF2-40B4-BE49-F238E27FC236}">
                <a16:creationId xmlns:a16="http://schemas.microsoft.com/office/drawing/2014/main" id="{4697FB02-FF53-F62B-FAC5-24C32FE30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6" b="21722"/>
          <a:stretch>
            <a:fillRect/>
          </a:stretch>
        </p:blipFill>
        <p:spPr>
          <a:xfrm>
            <a:off x="2781300" y="1690982"/>
            <a:ext cx="6705479" cy="3324226"/>
          </a:xfrm>
          <a:custGeom>
            <a:avLst/>
            <a:gdLst>
              <a:gd name="connsiteX0" fmla="*/ 3314700 w 6705479"/>
              <a:gd name="connsiteY0" fmla="*/ 0 h 3324226"/>
              <a:gd name="connsiteX1" fmla="*/ 6704190 w 6705479"/>
              <a:gd name="connsiteY1" fmla="*/ 1408990 h 3324226"/>
              <a:gd name="connsiteX2" fmla="*/ 6705479 w 6705479"/>
              <a:gd name="connsiteY2" fmla="*/ 1413906 h 3324226"/>
              <a:gd name="connsiteX3" fmla="*/ 6705479 w 6705479"/>
              <a:gd name="connsiteY3" fmla="*/ 1910321 h 3324226"/>
              <a:gd name="connsiteX4" fmla="*/ 6704190 w 6705479"/>
              <a:gd name="connsiteY4" fmla="*/ 1915237 h 3324226"/>
              <a:gd name="connsiteX5" fmla="*/ 3314700 w 6705479"/>
              <a:gd name="connsiteY5" fmla="*/ 3324226 h 3324226"/>
              <a:gd name="connsiteX6" fmla="*/ 39861 w 6705479"/>
              <a:gd name="connsiteY6" fmla="*/ 2156375 h 3324226"/>
              <a:gd name="connsiteX7" fmla="*/ 0 w 6705479"/>
              <a:gd name="connsiteY7" fmla="*/ 2088333 h 3324226"/>
              <a:gd name="connsiteX8" fmla="*/ 0 w 6705479"/>
              <a:gd name="connsiteY8" fmla="*/ 1235893 h 3324226"/>
              <a:gd name="connsiteX9" fmla="*/ 39861 w 6705479"/>
              <a:gd name="connsiteY9" fmla="*/ 1167851 h 3324226"/>
              <a:gd name="connsiteX10" fmla="*/ 3314700 w 6705479"/>
              <a:gd name="connsiteY10" fmla="*/ 0 h 33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05479" h="3324226">
                <a:moveTo>
                  <a:pt x="3314700" y="0"/>
                </a:moveTo>
                <a:cubicBezTo>
                  <a:pt x="5030942" y="0"/>
                  <a:pt x="6452696" y="611165"/>
                  <a:pt x="6704190" y="1408990"/>
                </a:cubicBezTo>
                <a:lnTo>
                  <a:pt x="6705479" y="1413906"/>
                </a:lnTo>
                <a:lnTo>
                  <a:pt x="6705479" y="1910321"/>
                </a:lnTo>
                <a:lnTo>
                  <a:pt x="6704190" y="1915237"/>
                </a:lnTo>
                <a:cubicBezTo>
                  <a:pt x="6452696" y="2713061"/>
                  <a:pt x="5030942" y="3324226"/>
                  <a:pt x="3314700" y="3324226"/>
                </a:cubicBezTo>
                <a:cubicBezTo>
                  <a:pt x="1776001" y="3324226"/>
                  <a:pt x="474012" y="2832969"/>
                  <a:pt x="39861" y="2156375"/>
                </a:cubicBezTo>
                <a:lnTo>
                  <a:pt x="0" y="2088333"/>
                </a:lnTo>
                <a:lnTo>
                  <a:pt x="0" y="1235893"/>
                </a:lnTo>
                <a:lnTo>
                  <a:pt x="39861" y="1167851"/>
                </a:lnTo>
                <a:cubicBezTo>
                  <a:pt x="474012" y="491258"/>
                  <a:pt x="1776001" y="0"/>
                  <a:pt x="3314700" y="0"/>
                </a:cubicBezTo>
                <a:close/>
              </a:path>
            </a:pathLst>
          </a:cu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9ED07F6-B533-4C14-90C7-C79895A2BD18}"/>
              </a:ext>
            </a:extLst>
          </p:cNvPr>
          <p:cNvSpPr/>
          <p:nvPr/>
        </p:nvSpPr>
        <p:spPr>
          <a:xfrm rot="10800000">
            <a:off x="2781300" y="1520896"/>
            <a:ext cx="6781558" cy="3494312"/>
          </a:xfrm>
          <a:custGeom>
            <a:avLst/>
            <a:gdLst>
              <a:gd name="connsiteX0" fmla="*/ 0 w 6781558"/>
              <a:gd name="connsiteY0" fmla="*/ 1747156 h 3494312"/>
              <a:gd name="connsiteX1" fmla="*/ 3390779 w 6781558"/>
              <a:gd name="connsiteY1" fmla="*/ 0 h 3494312"/>
              <a:gd name="connsiteX2" fmla="*/ 6781558 w 6781558"/>
              <a:gd name="connsiteY2" fmla="*/ 1747156 h 3494312"/>
              <a:gd name="connsiteX3" fmla="*/ 3390779 w 6781558"/>
              <a:gd name="connsiteY3" fmla="*/ 3494312 h 3494312"/>
              <a:gd name="connsiteX4" fmla="*/ 0 w 6781558"/>
              <a:gd name="connsiteY4" fmla="*/ 1747156 h 349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58" h="3494312" extrusionOk="0">
                <a:moveTo>
                  <a:pt x="0" y="1747156"/>
                </a:moveTo>
                <a:cubicBezTo>
                  <a:pt x="-256251" y="631179"/>
                  <a:pt x="1500651" y="288875"/>
                  <a:pt x="3390779" y="0"/>
                </a:cubicBezTo>
                <a:cubicBezTo>
                  <a:pt x="5269323" y="-45216"/>
                  <a:pt x="6628158" y="923302"/>
                  <a:pt x="6781558" y="1747156"/>
                </a:cubicBezTo>
                <a:cubicBezTo>
                  <a:pt x="6741950" y="2734806"/>
                  <a:pt x="5349188" y="3524402"/>
                  <a:pt x="3390779" y="3494312"/>
                </a:cubicBezTo>
                <a:cubicBezTo>
                  <a:pt x="1564895" y="3576233"/>
                  <a:pt x="42845" y="2692808"/>
                  <a:pt x="0" y="1747156"/>
                </a:cubicBezTo>
                <a:close/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78004782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dist="50800" dir="2700000" algn="ctr" rotWithShape="0">
              <a:schemeClr val="tx1"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47F88F-7042-05D9-24AD-E5CAA5DE20A9}"/>
              </a:ext>
            </a:extLst>
          </p:cNvPr>
          <p:cNvSpPr/>
          <p:nvPr/>
        </p:nvSpPr>
        <p:spPr>
          <a:xfrm rot="10800000">
            <a:off x="2629142" y="1520896"/>
            <a:ext cx="6781558" cy="3494312"/>
          </a:xfrm>
          <a:custGeom>
            <a:avLst/>
            <a:gdLst>
              <a:gd name="connsiteX0" fmla="*/ 0 w 6781558"/>
              <a:gd name="connsiteY0" fmla="*/ 1747156 h 3494312"/>
              <a:gd name="connsiteX1" fmla="*/ 3390779 w 6781558"/>
              <a:gd name="connsiteY1" fmla="*/ 0 h 3494312"/>
              <a:gd name="connsiteX2" fmla="*/ 6781558 w 6781558"/>
              <a:gd name="connsiteY2" fmla="*/ 1747156 h 3494312"/>
              <a:gd name="connsiteX3" fmla="*/ 3390779 w 6781558"/>
              <a:gd name="connsiteY3" fmla="*/ 3494312 h 3494312"/>
              <a:gd name="connsiteX4" fmla="*/ 0 w 6781558"/>
              <a:gd name="connsiteY4" fmla="*/ 1747156 h 349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58" h="3494312" extrusionOk="0">
                <a:moveTo>
                  <a:pt x="0" y="1747156"/>
                </a:moveTo>
                <a:cubicBezTo>
                  <a:pt x="-256251" y="631179"/>
                  <a:pt x="1500651" y="288875"/>
                  <a:pt x="3390779" y="0"/>
                </a:cubicBezTo>
                <a:cubicBezTo>
                  <a:pt x="5269323" y="-45216"/>
                  <a:pt x="6628158" y="923302"/>
                  <a:pt x="6781558" y="1747156"/>
                </a:cubicBezTo>
                <a:cubicBezTo>
                  <a:pt x="6741950" y="2734806"/>
                  <a:pt x="5349188" y="3524402"/>
                  <a:pt x="3390779" y="3494312"/>
                </a:cubicBezTo>
                <a:cubicBezTo>
                  <a:pt x="1564895" y="3576233"/>
                  <a:pt x="42845" y="2692808"/>
                  <a:pt x="0" y="1747156"/>
                </a:cubicBezTo>
                <a:close/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78004782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dist="50800" dir="2700000" algn="ctr" rotWithShape="0">
              <a:schemeClr val="tx1"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56E549-BACF-FC69-6602-710A7EA70255}"/>
              </a:ext>
            </a:extLst>
          </p:cNvPr>
          <p:cNvSpPr txBox="1"/>
          <p:nvPr/>
        </p:nvSpPr>
        <p:spPr>
          <a:xfrm>
            <a:off x="3866800" y="2914108"/>
            <a:ext cx="461055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000" b="1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목적과 이유가 뭐야</a:t>
            </a:r>
            <a:r>
              <a:rPr lang="en-US" altLang="ko-KR" sz="4000" b="1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  <a:endParaRPr lang="ko-KR" altLang="en-US" sz="4000" b="1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802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079593" y="474241"/>
            <a:ext cx="14718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결제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2568800-3690-5D7E-2BE2-B910088D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8" y="1062156"/>
            <a:ext cx="11394141" cy="547311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8E74A1B9-7D57-2783-8F2C-F6708B27EE1F}"/>
              </a:ext>
            </a:extLst>
          </p:cNvPr>
          <p:cNvSpPr/>
          <p:nvPr/>
        </p:nvSpPr>
        <p:spPr>
          <a:xfrm>
            <a:off x="3451843" y="515244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9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079593" y="474241"/>
            <a:ext cx="14718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결제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6" name="그림 5" descr="텍스트, 폰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94E4295-90D9-EF5E-3824-52D98A78F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7" y="1603222"/>
            <a:ext cx="11591365" cy="443899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72E33BD-4227-9F2C-1B42-945C74C65541}"/>
              </a:ext>
            </a:extLst>
          </p:cNvPr>
          <p:cNvSpPr/>
          <p:nvPr/>
        </p:nvSpPr>
        <p:spPr>
          <a:xfrm>
            <a:off x="3451843" y="515244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4FAB2-8FAF-F787-607A-1C970922CB57}"/>
              </a:ext>
            </a:extLst>
          </p:cNvPr>
          <p:cNvSpPr txBox="1"/>
          <p:nvPr/>
        </p:nvSpPr>
        <p:spPr>
          <a:xfrm>
            <a:off x="4229210" y="293086"/>
            <a:ext cx="127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Diagram</a:t>
            </a:r>
            <a:endParaRPr lang="ko-KR" altLang="en-US" sz="1600" dirty="0"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사각형: 둥근 모서리 6">
            <a:hlinkClick r:id="rId4" action="ppaction://hlinksldjump"/>
            <a:extLst>
              <a:ext uri="{FF2B5EF4-FFF2-40B4-BE49-F238E27FC236}">
                <a16:creationId xmlns:a16="http://schemas.microsoft.com/office/drawing/2014/main" id="{2E5136C0-EFF5-D548-4D29-A7D90407B6D7}"/>
              </a:ext>
            </a:extLst>
          </p:cNvPr>
          <p:cNvSpPr/>
          <p:nvPr/>
        </p:nvSpPr>
        <p:spPr>
          <a:xfrm>
            <a:off x="4045433" y="255321"/>
            <a:ext cx="1456764" cy="432013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663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354508" y="474241"/>
            <a:ext cx="9220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챗봇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81EFB5-04F4-A98D-CE3D-721DCC9B0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" y="1207305"/>
            <a:ext cx="10952966" cy="511281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DA315AB-35DB-9E63-1D28-53B4FEF09317}"/>
              </a:ext>
            </a:extLst>
          </p:cNvPr>
          <p:cNvSpPr/>
          <p:nvPr/>
        </p:nvSpPr>
        <p:spPr>
          <a:xfrm>
            <a:off x="3182901" y="51524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555C3-0AAC-AF3F-817D-622ECCB4606F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320AA5-6F21-AAD2-1D8C-1BCF5FB47105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4" action="ppaction://hlinksldjump"/>
              <a:extLst>
                <a:ext uri="{FF2B5EF4-FFF2-40B4-BE49-F238E27FC236}">
                  <a16:creationId xmlns:a16="http://schemas.microsoft.com/office/drawing/2014/main" id="{5F00C220-D290-6104-C877-AA730151586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08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354508" y="474241"/>
            <a:ext cx="9220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챗봇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6" name="그림 5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DEA4A2B6-A83F-EF69-000C-CA43E3E9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3" y="855450"/>
            <a:ext cx="10787659" cy="562603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5F3C92AB-74EC-FF8F-EC56-C3859B1FD06D}"/>
              </a:ext>
            </a:extLst>
          </p:cNvPr>
          <p:cNvSpPr/>
          <p:nvPr/>
        </p:nvSpPr>
        <p:spPr>
          <a:xfrm>
            <a:off x="3182901" y="51524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49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5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챗봇 목록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4" name="그림 3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AEA17147-5B5A-A8A4-E2C8-3D82CEFB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0" y="1462802"/>
            <a:ext cx="11487523" cy="4595784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17D20D1-234C-BDD1-DF7B-1D6098EEA06A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732736-8D41-3775-E8D1-2F3ED59B2EC2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4" action="ppaction://hlinksldjump"/>
              <a:extLst>
                <a:ext uri="{FF2B5EF4-FFF2-40B4-BE49-F238E27FC236}">
                  <a16:creationId xmlns:a16="http://schemas.microsoft.com/office/drawing/2014/main" id="{01472154-E034-BCE5-7885-4F60C5F56D4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65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5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챗봇 목록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59864" y="93031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7-2)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기능</a:t>
            </a: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0CAC2620-6125-B348-A5C8-C76DC2A1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5" y="1452282"/>
            <a:ext cx="11501718" cy="493147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2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A51647-A78A-EB1A-DBD9-782257E2F506}"/>
              </a:ext>
            </a:extLst>
          </p:cNvPr>
          <p:cNvSpPr txBox="1"/>
          <p:nvPr/>
        </p:nvSpPr>
        <p:spPr>
          <a:xfrm>
            <a:off x="2932314" y="2644170"/>
            <a:ext cx="6327373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9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관리자 기능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D4A57445-45A3-AB6D-BBF6-B5CE06FFA45A}"/>
              </a:ext>
            </a:extLst>
          </p:cNvPr>
          <p:cNvSpPr/>
          <p:nvPr/>
        </p:nvSpPr>
        <p:spPr>
          <a:xfrm>
            <a:off x="456389" y="541174"/>
            <a:ext cx="404925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6889F925-7460-4654-1F5E-2E8005CFECB0}"/>
              </a:ext>
            </a:extLst>
          </p:cNvPr>
          <p:cNvSpPr/>
          <p:nvPr/>
        </p:nvSpPr>
        <p:spPr>
          <a:xfrm rot="10800000">
            <a:off x="11330694" y="541174"/>
            <a:ext cx="404917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440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34900" y="474241"/>
            <a:ext cx="13612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공지사항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F84734C-BDD1-DAF9-C027-2E14412E3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22" y="93031"/>
            <a:ext cx="3390900" cy="171450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52840CB3-8FFB-18D2-6BB6-59CCCE012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02" y="1973894"/>
            <a:ext cx="4410642" cy="479107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E8624F8-59B7-F86B-56ED-D67E806B1401}"/>
              </a:ext>
            </a:extLst>
          </p:cNvPr>
          <p:cNvSpPr/>
          <p:nvPr/>
        </p:nvSpPr>
        <p:spPr>
          <a:xfrm rot="2925652">
            <a:off x="8967228" y="1978042"/>
            <a:ext cx="313764" cy="667981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8CCE3-CCC9-C4B1-6487-000C4D4A946A}"/>
              </a:ext>
            </a:extLst>
          </p:cNvPr>
          <p:cNvSpPr/>
          <p:nvPr/>
        </p:nvSpPr>
        <p:spPr>
          <a:xfrm>
            <a:off x="5819531" y="1429047"/>
            <a:ext cx="142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메인 화면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7" name="그림 1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B594592-2A5E-F2F7-7843-4C60436E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1973894"/>
            <a:ext cx="4016557" cy="416973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4A3B835-110F-8B53-502A-8296A051BACC}"/>
              </a:ext>
            </a:extLst>
          </p:cNvPr>
          <p:cNvSpPr/>
          <p:nvPr/>
        </p:nvSpPr>
        <p:spPr>
          <a:xfrm>
            <a:off x="3398053" y="49731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63FF49-4A4A-2673-1FB9-16BB9BDD9F24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2E070D-4ACE-A4E7-6C2E-4E1B90D2405F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3" name="사각형: 둥근 모서리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3081DFF3-2C23-E350-B9BB-6AFA9FB51AB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92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34901" y="474241"/>
            <a:ext cx="13612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공지사항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6DF19EB-E9D8-60E5-C162-8478F4CE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69" y="277697"/>
            <a:ext cx="5821507" cy="618912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459E2D-A410-70B6-7DA2-B9A514E89D92}"/>
              </a:ext>
            </a:extLst>
          </p:cNvPr>
          <p:cNvSpPr/>
          <p:nvPr/>
        </p:nvSpPr>
        <p:spPr>
          <a:xfrm>
            <a:off x="1515268" y="2300995"/>
            <a:ext cx="23070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로그인 </a:t>
            </a:r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X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D270E8-CA6B-3168-5CED-27AF7778F2AC}"/>
              </a:ext>
            </a:extLst>
          </p:cNvPr>
          <p:cNvSpPr/>
          <p:nvPr/>
        </p:nvSpPr>
        <p:spPr>
          <a:xfrm>
            <a:off x="1937719" y="3141427"/>
            <a:ext cx="13484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trike="sngStrik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</a:t>
            </a:r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R </a:t>
            </a:r>
            <a:r>
              <a:rPr lang="en-US" altLang="ko-KR" sz="2400" b="1" strike="sngStrik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U</a:t>
            </a:r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2400" b="1" strike="sngStrik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</a:t>
            </a:r>
            <a:endParaRPr lang="en-US" altLang="ko-KR" sz="2400" b="1" strike="sngStrike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14551CB5-9115-38E0-074C-41CBE0EF1B6E}"/>
              </a:ext>
            </a:extLst>
          </p:cNvPr>
          <p:cNvSpPr/>
          <p:nvPr/>
        </p:nvSpPr>
        <p:spPr>
          <a:xfrm>
            <a:off x="3398053" y="49731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206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34901" y="474241"/>
            <a:ext cx="13612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공지사항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459E2D-A410-70B6-7DA2-B9A514E89D92}"/>
              </a:ext>
            </a:extLst>
          </p:cNvPr>
          <p:cNvSpPr/>
          <p:nvPr/>
        </p:nvSpPr>
        <p:spPr>
          <a:xfrm>
            <a:off x="1528064" y="1761667"/>
            <a:ext cx="23278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로그인 </a:t>
            </a:r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O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D270E8-CA6B-3168-5CED-27AF7778F2AC}"/>
              </a:ext>
            </a:extLst>
          </p:cNvPr>
          <p:cNvSpPr/>
          <p:nvPr/>
        </p:nvSpPr>
        <p:spPr>
          <a:xfrm>
            <a:off x="1325836" y="2588977"/>
            <a:ext cx="26661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 R U D </a:t>
            </a:r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모두 가능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46B8E6B-BE59-0AEB-AE20-95089F0BE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003"/>
          <a:stretch/>
        </p:blipFill>
        <p:spPr>
          <a:xfrm>
            <a:off x="4241651" y="228248"/>
            <a:ext cx="5995709" cy="412467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432F2B7-4888-B63E-6BA9-CBF3EB9DCFE9}"/>
              </a:ext>
            </a:extLst>
          </p:cNvPr>
          <p:cNvSpPr/>
          <p:nvPr/>
        </p:nvSpPr>
        <p:spPr>
          <a:xfrm rot="16200000">
            <a:off x="4921193" y="5309119"/>
            <a:ext cx="313764" cy="569717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C08EFF-761F-32C1-E39C-F8DA9B4F5CF8}"/>
              </a:ext>
            </a:extLst>
          </p:cNvPr>
          <p:cNvSpPr/>
          <p:nvPr/>
        </p:nvSpPr>
        <p:spPr>
          <a:xfrm>
            <a:off x="5409360" y="5270554"/>
            <a:ext cx="1506070" cy="646849"/>
          </a:xfrm>
          <a:prstGeom prst="ellipse">
            <a:avLst/>
          </a:prstGeom>
          <a:noFill/>
          <a:ln w="2540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53843-FA96-A7F5-8B9C-9489DD47B4C6}"/>
              </a:ext>
            </a:extLst>
          </p:cNvPr>
          <p:cNvSpPr txBox="1"/>
          <p:nvPr/>
        </p:nvSpPr>
        <p:spPr>
          <a:xfrm>
            <a:off x="5764689" y="5409312"/>
            <a:ext cx="79541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Read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69E0327-BAA8-3199-CED1-077D6917025C}"/>
              </a:ext>
            </a:extLst>
          </p:cNvPr>
          <p:cNvSpPr/>
          <p:nvPr/>
        </p:nvSpPr>
        <p:spPr>
          <a:xfrm rot="16200000">
            <a:off x="7089832" y="5299591"/>
            <a:ext cx="313764" cy="569717"/>
          </a:xfrm>
          <a:prstGeom prst="downArrow">
            <a:avLst/>
          </a:prstGeom>
          <a:solidFill>
            <a:srgbClr val="FA604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D91D4E-ED47-76CB-86C6-274E7E059D01}"/>
              </a:ext>
            </a:extLst>
          </p:cNvPr>
          <p:cNvSpPr/>
          <p:nvPr/>
        </p:nvSpPr>
        <p:spPr>
          <a:xfrm rot="21153031">
            <a:off x="5289763" y="5019942"/>
            <a:ext cx="7617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Click</a:t>
            </a:r>
          </a:p>
        </p:txBody>
      </p:sp>
      <p:pic>
        <p:nvPicPr>
          <p:cNvPr id="19" name="그림 18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DD5855D-12EB-5EC1-9FDB-F2F7396B4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6" y="5251926"/>
            <a:ext cx="4461097" cy="72465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211F38FD-5AFA-C220-A985-0EC28B92E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25" y="5235897"/>
            <a:ext cx="4463161" cy="71729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175C82-DAD2-B06F-3FCF-68FF3F11D1BE}"/>
              </a:ext>
            </a:extLst>
          </p:cNvPr>
          <p:cNvSpPr/>
          <p:nvPr/>
        </p:nvSpPr>
        <p:spPr>
          <a:xfrm rot="21153031">
            <a:off x="10405139" y="4992158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조회수 </a:t>
            </a:r>
            <a:r>
              <a:rPr lang="en-US" altLang="ko-KR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+1</a:t>
            </a:r>
            <a:endParaRPr lang="en-US" altLang="ko-KR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ABE14B78-E5C2-EB18-D685-87DFA1E9F027}"/>
              </a:ext>
            </a:extLst>
          </p:cNvPr>
          <p:cNvSpPr/>
          <p:nvPr/>
        </p:nvSpPr>
        <p:spPr>
          <a:xfrm>
            <a:off x="3398053" y="49731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50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420499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2. Purpose &amp; Reason</a:t>
            </a:r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34140-80E4-88EE-A4D4-F09D7DA6C57E}"/>
              </a:ext>
            </a:extLst>
          </p:cNvPr>
          <p:cNvSpPr txBox="1"/>
          <p:nvPr/>
        </p:nvSpPr>
        <p:spPr>
          <a:xfrm>
            <a:off x="975281" y="700647"/>
            <a:ext cx="366478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</a:t>
            </a:r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목적 및 주제 선정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E084A-9E31-1EE4-FC85-1DB2C20C3CB5}"/>
              </a:ext>
            </a:extLst>
          </p:cNvPr>
          <p:cNvSpPr txBox="1"/>
          <p:nvPr/>
        </p:nvSpPr>
        <p:spPr>
          <a:xfrm>
            <a:off x="162433" y="1774878"/>
            <a:ext cx="5320687" cy="14507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저희 팀은 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KDT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교육과정에서 배운 기술들을 가능한 많은 기술을 </a:t>
            </a:r>
            <a:b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</a:b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팀프로젝트에 적용하고 응용하여 개발 능력을 향상시키고 싶었습니다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 </a:t>
            </a:r>
            <a:endParaRPr lang="en-US" altLang="ko-KR" sz="1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SM KGothic Std Regular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많은 도전을 하기 위해서는 온라인 스토어 형태가 </a:t>
            </a:r>
            <a:b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</a:b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가장 적합할 것 같다고 생각했습니다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A7D71-4161-A460-D888-8CF9B2DE1B42}"/>
              </a:ext>
            </a:extLst>
          </p:cNvPr>
          <p:cNvSpPr txBox="1"/>
          <p:nvPr/>
        </p:nvSpPr>
        <p:spPr>
          <a:xfrm>
            <a:off x="437851" y="1428141"/>
            <a:ext cx="18133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PROJECT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목적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67D9BD-0596-03F6-6401-7FC69E5843F3}"/>
              </a:ext>
            </a:extLst>
          </p:cNvPr>
          <p:cNvCxnSpPr>
            <a:cxnSpLocks/>
          </p:cNvCxnSpPr>
          <p:nvPr/>
        </p:nvCxnSpPr>
        <p:spPr>
          <a:xfrm>
            <a:off x="883646" y="709655"/>
            <a:ext cx="3640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FE557A-B358-A43C-C2EE-776BF6627D27}"/>
              </a:ext>
            </a:extLst>
          </p:cNvPr>
          <p:cNvSpPr txBox="1"/>
          <p:nvPr/>
        </p:nvSpPr>
        <p:spPr>
          <a:xfrm>
            <a:off x="437850" y="3612500"/>
            <a:ext cx="28071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PROJECT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주제 선정 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D9125-BF4F-CBC9-532A-66AD968BE563}"/>
              </a:ext>
            </a:extLst>
          </p:cNvPr>
          <p:cNvSpPr txBox="1"/>
          <p:nvPr/>
        </p:nvSpPr>
        <p:spPr>
          <a:xfrm>
            <a:off x="154219" y="4009633"/>
            <a:ext cx="5362365" cy="20047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술을 마시는 이유는 정말 다양합니다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.</a:t>
            </a:r>
            <a:b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</a:b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대다수의 사람들은 술을 맛있게 마시기 위해서가 아니라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, </a:t>
            </a:r>
            <a:b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</a:b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술이 주는 분위기와 기분 때문에 즐기는 경우가 많습니다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. </a:t>
            </a:r>
            <a:b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</a:b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우리가 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'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술기운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'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을 만든 것도 이와 같은 이유에서 출발했습니다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 </a:t>
            </a:r>
            <a:endParaRPr lang="en-US" altLang="ko-KR" sz="1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SM KGothic Std Regular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술기운이라는 사이트를 통해 고객들이 술을 찾아 구매할 뿐만 아니라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,</a:t>
            </a:r>
            <a:b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</a:b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행복한 분위기와 기분을 전달하고 싶었습니다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SM KGothic Std Regular"/>
              </a:rPr>
              <a:t>. </a:t>
            </a:r>
          </a:p>
        </p:txBody>
      </p:sp>
      <p:pic>
        <p:nvPicPr>
          <p:cNvPr id="15" name="그림 14" descr="흑백, 배럴, 실내, 포도주 양조장이(가) 표시된 사진&#10;&#10;자동 생성된 설명">
            <a:extLst>
              <a:ext uri="{FF2B5EF4-FFF2-40B4-BE49-F238E27FC236}">
                <a16:creationId xmlns:a16="http://schemas.microsoft.com/office/drawing/2014/main" id="{AF2DD73F-72C5-2766-D44A-51C86C98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3" y="0"/>
            <a:ext cx="6280727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F93FF-972B-95D8-114F-38815F234065}"/>
              </a:ext>
            </a:extLst>
          </p:cNvPr>
          <p:cNvCxnSpPr>
            <a:cxnSpLocks/>
          </p:cNvCxnSpPr>
          <p:nvPr/>
        </p:nvCxnSpPr>
        <p:spPr>
          <a:xfrm>
            <a:off x="3704841" y="2085975"/>
            <a:ext cx="118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15C4E3A-784D-83DC-C1FD-8EB02040B2BB}"/>
              </a:ext>
            </a:extLst>
          </p:cNvPr>
          <p:cNvCxnSpPr>
            <a:cxnSpLocks/>
          </p:cNvCxnSpPr>
          <p:nvPr/>
        </p:nvCxnSpPr>
        <p:spPr>
          <a:xfrm>
            <a:off x="2625520" y="2895600"/>
            <a:ext cx="118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8E63B9-A321-8AB7-6ED6-A57E4225714A}"/>
              </a:ext>
            </a:extLst>
          </p:cNvPr>
          <p:cNvCxnSpPr>
            <a:cxnSpLocks/>
          </p:cNvCxnSpPr>
          <p:nvPr/>
        </p:nvCxnSpPr>
        <p:spPr>
          <a:xfrm>
            <a:off x="883646" y="4867275"/>
            <a:ext cx="154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950A71-C542-76F4-EF02-D29D9001875A}"/>
              </a:ext>
            </a:extLst>
          </p:cNvPr>
          <p:cNvCxnSpPr>
            <a:cxnSpLocks/>
          </p:cNvCxnSpPr>
          <p:nvPr/>
        </p:nvCxnSpPr>
        <p:spPr>
          <a:xfrm>
            <a:off x="874121" y="5957199"/>
            <a:ext cx="140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E242AE-77F5-3956-4A64-E707AC6E58AF}"/>
              </a:ext>
            </a:extLst>
          </p:cNvPr>
          <p:cNvSpPr txBox="1"/>
          <p:nvPr/>
        </p:nvSpPr>
        <p:spPr>
          <a:xfrm>
            <a:off x="57498" y="6540000"/>
            <a:ext cx="637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</a:t>
            </a:r>
          </a:p>
        </p:txBody>
      </p:sp>
      <p:sp>
        <p:nvSpPr>
          <p:cNvPr id="17" name="사각형: 둥근 모서리 16">
            <a:hlinkClick r:id="rId4" action="ppaction://hlinksldjump"/>
            <a:extLst>
              <a:ext uri="{FF2B5EF4-FFF2-40B4-BE49-F238E27FC236}">
                <a16:creationId xmlns:a16="http://schemas.microsoft.com/office/drawing/2014/main" id="{DA850108-A174-C121-3418-6189DA69820D}"/>
              </a:ext>
            </a:extLst>
          </p:cNvPr>
          <p:cNvSpPr/>
          <p:nvPr/>
        </p:nvSpPr>
        <p:spPr>
          <a:xfrm>
            <a:off x="0" y="6415524"/>
            <a:ext cx="457200" cy="442475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411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34901" y="474241"/>
            <a:ext cx="136127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공지사항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D270E8-CA6B-3168-5CED-27AF7778F2AC}"/>
              </a:ext>
            </a:extLst>
          </p:cNvPr>
          <p:cNvSpPr/>
          <p:nvPr/>
        </p:nvSpPr>
        <p:spPr>
          <a:xfrm>
            <a:off x="932119" y="1364823"/>
            <a:ext cx="12554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Create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5DB9EC4-9984-7C1A-F369-F1BB5D948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2" y="1930697"/>
            <a:ext cx="2903357" cy="424150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4CA3D3D-3E6B-399F-96A4-CF79151DD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380" y="1930697"/>
            <a:ext cx="2903356" cy="424149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7544861-F249-9B3A-AFAC-72DC0DBB5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48" y="1930697"/>
            <a:ext cx="2832873" cy="424150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7EE3535-9499-EDAB-9A97-ED74B8FB2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51" y="1930698"/>
            <a:ext cx="2832872" cy="424149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D7FFD4-9037-8523-01D1-7228ABD2E7D8}"/>
              </a:ext>
            </a:extLst>
          </p:cNvPr>
          <p:cNvSpPr/>
          <p:nvPr/>
        </p:nvSpPr>
        <p:spPr>
          <a:xfrm>
            <a:off x="4148982" y="1364823"/>
            <a:ext cx="9973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Read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3CA94A-FFAD-84AD-8E0B-FA76CB85995C}"/>
              </a:ext>
            </a:extLst>
          </p:cNvPr>
          <p:cNvSpPr/>
          <p:nvPr/>
        </p:nvSpPr>
        <p:spPr>
          <a:xfrm>
            <a:off x="6995768" y="1364822"/>
            <a:ext cx="13420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Update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CE44F0-F74A-3430-15BC-DB7EA0C12D7D}"/>
              </a:ext>
            </a:extLst>
          </p:cNvPr>
          <p:cNvSpPr/>
          <p:nvPr/>
        </p:nvSpPr>
        <p:spPr>
          <a:xfrm>
            <a:off x="10058086" y="1364821"/>
            <a:ext cx="12186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Delete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0FFD337A-E8B8-8ED3-C9AF-570D39A09B7B}"/>
              </a:ext>
            </a:extLst>
          </p:cNvPr>
          <p:cNvSpPr/>
          <p:nvPr/>
        </p:nvSpPr>
        <p:spPr>
          <a:xfrm>
            <a:off x="3398053" y="497313"/>
            <a:ext cx="286870" cy="224118"/>
          </a:xfrm>
          <a:prstGeom prst="star5">
            <a:avLst>
              <a:gd name="adj" fmla="val 21661"/>
              <a:gd name="hf" fmla="val 105146"/>
              <a:gd name="vf" fmla="val 110557"/>
            </a:avLst>
          </a:prstGeom>
          <a:solidFill>
            <a:srgbClr val="FA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8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목록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17" y="93031"/>
            <a:ext cx="2590355" cy="223106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6BAAFB3C-0EB3-6878-25B4-475AA862F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957"/>
            <a:ext cx="12192000" cy="408459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8477250" y="945215"/>
            <a:ext cx="119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74B42D-E5D5-87DA-4672-A6FF64D50D3D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9A98FA-0513-ACDE-3F33-A1614E42702C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7AAAEC2B-3AC4-8B0F-6262-6078A783172B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07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859184" y="474241"/>
            <a:ext cx="1912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주문 전체 목록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17" y="93031"/>
            <a:ext cx="2590355" cy="223106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8477250" y="1116665"/>
            <a:ext cx="119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텍스트, 번호, 라인, 평행이(가) 표시된 사진&#10;&#10;자동 생성된 설명">
            <a:extLst>
              <a:ext uri="{FF2B5EF4-FFF2-40B4-BE49-F238E27FC236}">
                <a16:creationId xmlns:a16="http://schemas.microsoft.com/office/drawing/2014/main" id="{0E69062D-F2E9-2DE5-08D9-D3636F352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9" y="2444371"/>
            <a:ext cx="11297922" cy="417906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FB1CEB-A158-9E1B-F025-0D0703766A29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A3895E-0E0B-17DE-41E5-8C6608DFD53E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AC3AE42-A5AA-1C9C-B44E-EE2FE3CFAE66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78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859184" y="474241"/>
            <a:ext cx="1912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전체 목록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17" y="93031"/>
            <a:ext cx="2590355" cy="223106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8477250" y="1307165"/>
            <a:ext cx="119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3E8EAA6-D214-B203-DBD0-832D320C7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" y="2607703"/>
            <a:ext cx="10982325" cy="399245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25FAF3-910E-BE15-8376-B6C92CCCF62D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F17EB-D6C6-2710-4433-3933C140CDD8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AE752D2-F5EE-EB8E-AD66-8CA992865353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94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9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공급 업체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17" y="93031"/>
            <a:ext cx="2590355" cy="223106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8477250" y="1488140"/>
            <a:ext cx="119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6CA874-B01D-4FBE-9E8D-D4269884B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4" y="2520606"/>
            <a:ext cx="11226577" cy="424436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라인, 소프트웨어이(가) 표시된 사진&#10;&#10;자동 생성된 설명">
            <a:extLst>
              <a:ext uri="{FF2B5EF4-FFF2-40B4-BE49-F238E27FC236}">
                <a16:creationId xmlns:a16="http://schemas.microsoft.com/office/drawing/2014/main" id="{07CE0308-88CB-BA9A-0B74-B9C46785A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4138" y="6858000"/>
            <a:ext cx="1677287" cy="95859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1B055E4-4303-F94B-3C1D-947A45E9A0A3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457C4-1E88-9E86-43CE-718CBD332A65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1" name="사각형: 둥근 모서리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FFDC61AC-538C-726A-C788-7B33CBB74ED2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54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49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공급 업체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6CA874-B01D-4FBE-9E8D-D4269884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33" y="277698"/>
            <a:ext cx="6168672" cy="2332152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라인, 소프트웨어이(가) 표시된 사진&#10;&#10;자동 생성된 설명">
            <a:extLst>
              <a:ext uri="{FF2B5EF4-FFF2-40B4-BE49-F238E27FC236}">
                <a16:creationId xmlns:a16="http://schemas.microsoft.com/office/drawing/2014/main" id="{A91F8248-C3A7-3C1F-7B1B-87D2A6E9B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" y="1812359"/>
            <a:ext cx="8447738" cy="482803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E67E7DB-8FB1-E338-1FBE-20479DAC9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498" y="-1015997"/>
            <a:ext cx="1179612" cy="101599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C5F06F0-2E07-3ED0-E53A-5A4E2A40548E}"/>
              </a:ext>
            </a:extLst>
          </p:cNvPr>
          <p:cNvCxnSpPr>
            <a:cxnSpLocks/>
          </p:cNvCxnSpPr>
          <p:nvPr/>
        </p:nvCxnSpPr>
        <p:spPr>
          <a:xfrm>
            <a:off x="11962530" y="-835956"/>
            <a:ext cx="4963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327C66E-BB4B-7E71-2F12-BA8719F0A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9609" y="7271657"/>
            <a:ext cx="1975929" cy="67608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10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50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재고 현황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17" y="93031"/>
            <a:ext cx="2590355" cy="223106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8477250" y="1669115"/>
            <a:ext cx="119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93A1003-B946-4933-44F8-92BF79611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9" y="2626304"/>
            <a:ext cx="11625942" cy="401189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C118F8D-80F0-A5F7-E186-850C19D7BD54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D995E8-FB14-689B-838A-3D87B47DB3F5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8DB6B5CD-7AAC-B016-D664-C9EADC426D24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46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50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재고 현황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88" y="-1103086"/>
            <a:ext cx="950595" cy="818745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12004221" y="-939322"/>
            <a:ext cx="4367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FAF421E0-F167-7060-2513-9D4720504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7" y="2124610"/>
            <a:ext cx="11215265" cy="425914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14DBF68-9DCC-4134-7474-AE3AA94B4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08" y="117478"/>
            <a:ext cx="2675313" cy="923201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4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50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배송 현황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865583" y="93031"/>
            <a:ext cx="18998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7-3)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기능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E8A8E96-DC4E-99E0-119D-4F1F34D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35" y="93031"/>
            <a:ext cx="2192237" cy="1888168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28675-8C09-9F2A-B84E-5EEE80DE0F61}"/>
              </a:ext>
            </a:extLst>
          </p:cNvPr>
          <p:cNvCxnSpPr>
            <a:cxnSpLocks/>
          </p:cNvCxnSpPr>
          <p:nvPr/>
        </p:nvCxnSpPr>
        <p:spPr>
          <a:xfrm>
            <a:off x="8753820" y="1583390"/>
            <a:ext cx="1199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85FA19C-23BE-3F26-2CD7-4ABA3E397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5" y="2070147"/>
            <a:ext cx="10607640" cy="455924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2613658-33B0-D85D-CC25-2B869C31F9DF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67241B-132A-180C-F046-D8849243488E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8" name="사각형: 둥근 모서리 7">
              <a:hlinkClick r:id="rId5" action="ppaction://hlinksldjump"/>
              <a:extLst>
                <a:ext uri="{FF2B5EF4-FFF2-40B4-BE49-F238E27FC236}">
                  <a16:creationId xmlns:a16="http://schemas.microsoft.com/office/drawing/2014/main" id="{00130D5B-3E0C-F561-3716-EFBFCF3E1E4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58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A51647-A78A-EB1A-DBD9-782257E2F506}"/>
              </a:ext>
            </a:extLst>
          </p:cNvPr>
          <p:cNvSpPr txBox="1"/>
          <p:nvPr/>
        </p:nvSpPr>
        <p:spPr>
          <a:xfrm>
            <a:off x="3515807" y="2644170"/>
            <a:ext cx="5160387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9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로그 기능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D4A57445-45A3-AB6D-BBF6-B5CE06FFA45A}"/>
              </a:ext>
            </a:extLst>
          </p:cNvPr>
          <p:cNvSpPr/>
          <p:nvPr/>
        </p:nvSpPr>
        <p:spPr>
          <a:xfrm>
            <a:off x="456389" y="541174"/>
            <a:ext cx="404925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6889F925-7460-4654-1F5E-2E8005CFECB0}"/>
              </a:ext>
            </a:extLst>
          </p:cNvPr>
          <p:cNvSpPr/>
          <p:nvPr/>
        </p:nvSpPr>
        <p:spPr>
          <a:xfrm rot="10800000">
            <a:off x="11330694" y="541174"/>
            <a:ext cx="404917" cy="5775653"/>
          </a:xfrm>
          <a:prstGeom prst="leftBracket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962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36220-444C-2CF9-5958-2354AA63F598}"/>
              </a:ext>
            </a:extLst>
          </p:cNvPr>
          <p:cNvSpPr txBox="1"/>
          <p:nvPr/>
        </p:nvSpPr>
        <p:spPr>
          <a:xfrm>
            <a:off x="298172" y="82846"/>
            <a:ext cx="612539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3.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개발환경 및 이용기술</a:t>
            </a:r>
          </a:p>
          <a:p>
            <a:endParaRPr lang="ko-KR" altLang="en-US" sz="36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091FBD-D52A-8820-58F6-A021F49C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288937"/>
              </p:ext>
            </p:extLst>
          </p:nvPr>
        </p:nvGraphicFramePr>
        <p:xfrm>
          <a:off x="602091" y="831293"/>
          <a:ext cx="10693438" cy="5781622"/>
        </p:xfrm>
        <a:graphic>
          <a:graphicData uri="http://schemas.openxmlformats.org/drawingml/2006/table">
            <a:tbl>
              <a:tblPr/>
              <a:tblGrid>
                <a:gridCol w="2347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6141">
                  <a:extLst>
                    <a:ext uri="{9D8B030D-6E8A-4147-A177-3AD203B41FA5}">
                      <a16:colId xmlns:a16="http://schemas.microsoft.com/office/drawing/2014/main" val="2493642447"/>
                    </a:ext>
                  </a:extLst>
                </a:gridCol>
              </a:tblGrid>
              <a:tr h="257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기술 내역 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Client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JavaScript, HTML5, CSS3, React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Language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Java 11 , Python 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Framework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Spring boot</a:t>
                      </a:r>
                      <a:r>
                        <a:rPr lang="ko-KR" altLang="en-US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</a:t>
                      </a:r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2, JPA , MyBatis 3, Django 3, Flask 3.0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607925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OS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Windows 10, Ubuntu 22.04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348070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Server(WAS)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Tomcat 9.0, Node.js serve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88840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DataBase System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Oracle11g XE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26676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Tool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STS, Anaconda,</a:t>
                      </a:r>
                      <a:r>
                        <a:rPr lang="en-US" altLang="ko-KR" sz="1400" kern="1200" baseline="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 Jupyter Notebook, VS Code , Google Colab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207418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Machine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 learning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Python 3.10, Scikit learn, </a:t>
                      </a:r>
                      <a:r>
                        <a:rPr lang="en-US" altLang="ko-KR" sz="1400" kern="1200" baseline="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Jupyter Notebook, VS Code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535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Deep learning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Python 3.10, Tensorflow 2, </a:t>
                      </a:r>
                      <a:r>
                        <a:rPr lang="en-US" altLang="ko-KR" sz="1400" kern="1200" baseline="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Jupyter Notebook, VS Code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012331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Design Tool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</a:rPr>
                        <a:t>AmaterasUML, AmaterasERD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919368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Github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  <a:hlinkClick r:id="rId3"/>
                        </a:rPr>
                        <a:t>https://github.com/zazasj/team5_v2sbm3c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798992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API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GPT-4-1106-preview model API, SMS, Email, Daum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우편번호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, Kakao Map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12451"/>
                  </a:ext>
                </a:extLst>
              </a:tr>
              <a:tr h="4249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통합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배포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 네오 OTF Regular" panose="00000500000000000000" pitchFamily="50" charset="-127"/>
                          <a:ea typeface="나눔스퀘어 네오 OTF Regular" panose="00000500000000000000" pitchFamily="50" charset="-127"/>
                          <a:cs typeface="+mn-cs"/>
                        </a:rPr>
                        <a:t>Github, CICD(Github Action), AWS EC2, Docker(Oracle)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 네오 OTF Regular" panose="00000500000000000000" pitchFamily="50" charset="-127"/>
                        <a:ea typeface="나눔스퀘어 네오 OTF Regular" panose="000005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5333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AF6DC7-469A-3469-8163-885286849DB0}"/>
              </a:ext>
            </a:extLst>
          </p:cNvPr>
          <p:cNvSpPr txBox="1"/>
          <p:nvPr/>
        </p:nvSpPr>
        <p:spPr>
          <a:xfrm>
            <a:off x="8259051" y="199365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보기</a:t>
            </a:r>
          </a:p>
        </p:txBody>
      </p:sp>
      <p:sp>
        <p:nvSpPr>
          <p:cNvPr id="6" name="사각형: 둥근 모서리 5">
            <a:hlinkClick r:id="rId4" action="ppaction://hlinksldjump"/>
            <a:extLst>
              <a:ext uri="{FF2B5EF4-FFF2-40B4-BE49-F238E27FC236}">
                <a16:creationId xmlns:a16="http://schemas.microsoft.com/office/drawing/2014/main" id="{9B9A89A7-3CC0-C51F-24FD-9A5C2A710669}"/>
              </a:ext>
            </a:extLst>
          </p:cNvPr>
          <p:cNvSpPr/>
          <p:nvPr/>
        </p:nvSpPr>
        <p:spPr>
          <a:xfrm>
            <a:off x="7976525" y="82846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50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45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관리자 로그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73786" y="93031"/>
            <a:ext cx="168347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7-4)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 기능</a:t>
            </a:r>
          </a:p>
        </p:txBody>
      </p: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91968754-E78F-BDAF-E654-3BC87FA8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5" y="1161650"/>
            <a:ext cx="6605588" cy="523398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9D5FB0-B79A-2C48-39D9-BE8234332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49" y="159707"/>
            <a:ext cx="4900354" cy="1564316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1BF41A1-F041-9D64-FD88-58239877B131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826F29-A3C5-3F1E-B384-51CE211A0C4E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2" name="사각형: 둥근 모서리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363C6D0A-2509-2E7D-A030-5516889B21B5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946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997046" y="474241"/>
            <a:ext cx="16369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로그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73786" y="93031"/>
            <a:ext cx="168347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7-4)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 기능</a:t>
            </a:r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6A73243-B741-C9CE-5143-6CE159E4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5" y="2038750"/>
            <a:ext cx="6569573" cy="404059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797DDB-C915-B87D-716F-DF4440C8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18" y="93031"/>
            <a:ext cx="4682865" cy="1576387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6D1203-6E01-65B3-32E2-0E2624255BBA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251726-B490-9B66-E786-F4D6F944D633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635822B6-C697-9D8B-EAFD-6215A043950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16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2106852" y="474241"/>
            <a:ext cx="1417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메일 로그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73786" y="93031"/>
            <a:ext cx="168347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7-4)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 기능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795978D-8CF1-C0BB-BC56-AFE4E30B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3" y="2038750"/>
            <a:ext cx="6619875" cy="392429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A708984-8D57-6B61-957B-9D1DDA11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63" y="169231"/>
            <a:ext cx="5703162" cy="1754819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68D57DA-DF97-A025-B071-D571592BF406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81B89C-4036-2081-6BE1-966DDCC1B14D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7" name="사각형: 둥근 모서리 6">
              <a:hlinkClick r:id="rId5" action="ppaction://hlinksldjump"/>
              <a:extLst>
                <a:ext uri="{FF2B5EF4-FFF2-40B4-BE49-F238E27FC236}">
                  <a16:creationId xmlns:a16="http://schemas.microsoft.com/office/drawing/2014/main" id="{54205BF8-AB7C-9859-9F26-7D86F839361F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88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318995" y="93031"/>
            <a:ext cx="14302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7.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27E5-E3EF-35FC-591E-7BDF1896FCFE}"/>
              </a:ext>
            </a:extLst>
          </p:cNvPr>
          <p:cNvSpPr txBox="1"/>
          <p:nvPr/>
        </p:nvSpPr>
        <p:spPr>
          <a:xfrm>
            <a:off x="1859189" y="474241"/>
            <a:ext cx="1912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 탈퇴 로그 </a:t>
            </a:r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</a:t>
            </a:r>
            <a:endParaRPr lang="ko-KR" altLang="en-US" dirty="0">
              <a:ln w="6350">
                <a:solidFill>
                  <a:schemeClr val="bg1">
                    <a:alpha val="0"/>
                  </a:schemeClr>
                </a:solidFill>
              </a:ln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319018-DA72-4D61-A6FD-F5A56C470E4B}"/>
              </a:ext>
            </a:extLst>
          </p:cNvPr>
          <p:cNvCxnSpPr/>
          <p:nvPr/>
        </p:nvCxnSpPr>
        <p:spPr>
          <a:xfrm>
            <a:off x="2063254" y="462363"/>
            <a:ext cx="143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6AFD9-76C2-84A2-1779-B1EE1756DA0E}"/>
              </a:ext>
            </a:extLst>
          </p:cNvPr>
          <p:cNvSpPr txBox="1"/>
          <p:nvPr/>
        </p:nvSpPr>
        <p:spPr>
          <a:xfrm>
            <a:off x="1973786" y="93031"/>
            <a:ext cx="168347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7-4) </a:t>
            </a:r>
            <a:r>
              <a:rPr lang="ko-KR" altLang="en-US" dirty="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 기능</a:t>
            </a: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52F5CA7-9631-6EDB-65C3-6242CD83B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0" y="2059409"/>
            <a:ext cx="6067425" cy="4324350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CFF69C6-AFC6-A3C5-05D6-6A0476780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031"/>
            <a:ext cx="5924550" cy="1775633"/>
          </a:xfrm>
          <a:prstGeom prst="rect">
            <a:avLst/>
          </a:prstGeom>
          <a:ln w="6350">
            <a:solidFill>
              <a:srgbClr val="FA60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3008F2-7069-8613-A296-4902CB668BDD}"/>
              </a:ext>
            </a:extLst>
          </p:cNvPr>
          <p:cNvSpPr txBox="1"/>
          <p:nvPr/>
        </p:nvSpPr>
        <p:spPr>
          <a:xfrm>
            <a:off x="12483938" y="2997414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A1D7F-C4F8-8BE0-BEB5-5A59331C756E}"/>
              </a:ext>
            </a:extLst>
          </p:cNvPr>
          <p:cNvSpPr txBox="1"/>
          <p:nvPr/>
        </p:nvSpPr>
        <p:spPr>
          <a:xfrm>
            <a:off x="1973786" y="-2526699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6C589-0456-2630-5588-A861302613B6}"/>
              </a:ext>
            </a:extLst>
          </p:cNvPr>
          <p:cNvSpPr txBox="1"/>
          <p:nvPr/>
        </p:nvSpPr>
        <p:spPr>
          <a:xfrm>
            <a:off x="9583158" y="7978622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ADC62-E0EB-AC15-0E66-C65D5625B8D7}"/>
              </a:ext>
            </a:extLst>
          </p:cNvPr>
          <p:cNvSpPr txBox="1"/>
          <p:nvPr/>
        </p:nvSpPr>
        <p:spPr>
          <a:xfrm>
            <a:off x="-4254473" y="7861246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950B-6758-204A-99FA-579372FC6F06}"/>
              </a:ext>
            </a:extLst>
          </p:cNvPr>
          <p:cNvSpPr txBox="1"/>
          <p:nvPr/>
        </p:nvSpPr>
        <p:spPr>
          <a:xfrm>
            <a:off x="-8731893" y="2693254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F2309E-27F2-E31D-0F54-029AC5E9A949}"/>
              </a:ext>
            </a:extLst>
          </p:cNvPr>
          <p:cNvGrpSpPr/>
          <p:nvPr/>
        </p:nvGrpSpPr>
        <p:grpSpPr>
          <a:xfrm>
            <a:off x="0" y="6415525"/>
            <a:ext cx="724277" cy="442475"/>
            <a:chOff x="0" y="6415525"/>
            <a:chExt cx="724277" cy="4424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B4893-0A87-2D70-3423-D935427FA999}"/>
                </a:ext>
              </a:extLst>
            </p:cNvPr>
            <p:cNvSpPr txBox="1"/>
            <p:nvPr/>
          </p:nvSpPr>
          <p:spPr>
            <a:xfrm>
              <a:off x="36560" y="6476537"/>
              <a:ext cx="6877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구현</a:t>
              </a:r>
              <a:b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</a:b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목차 </a:t>
              </a:r>
            </a:p>
          </p:txBody>
        </p:sp>
        <p:sp>
          <p:nvSpPr>
            <p:cNvPr id="15" name="사각형: 둥근 모서리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7AB7536D-B0AB-CB55-0330-FD7B8A9FF3E9}"/>
                </a:ext>
              </a:extLst>
            </p:cNvPr>
            <p:cNvSpPr/>
            <p:nvPr/>
          </p:nvSpPr>
          <p:spPr>
            <a:xfrm>
              <a:off x="0" y="6415525"/>
              <a:ext cx="457200" cy="442475"/>
            </a:xfrm>
            <a:prstGeom prst="round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40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D8248-697F-F809-15F0-22CB33774CE5}"/>
              </a:ext>
            </a:extLst>
          </p:cNvPr>
          <p:cNvSpPr txBox="1"/>
          <p:nvPr/>
        </p:nvSpPr>
        <p:spPr>
          <a:xfrm>
            <a:off x="2228688" y="2336423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AD016-E87F-3129-519D-E10BCAB207C6}"/>
              </a:ext>
            </a:extLst>
          </p:cNvPr>
          <p:cNvSpPr txBox="1"/>
          <p:nvPr/>
        </p:nvSpPr>
        <p:spPr>
          <a:xfrm>
            <a:off x="2263745" y="2361462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44753-1964-FD6B-26C9-C887210F6DCB}"/>
              </a:ext>
            </a:extLst>
          </p:cNvPr>
          <p:cNvSpPr txBox="1"/>
          <p:nvPr/>
        </p:nvSpPr>
        <p:spPr>
          <a:xfrm>
            <a:off x="2317851" y="2426316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6391D-E1A9-89A8-58AB-65B11AE15D72}"/>
              </a:ext>
            </a:extLst>
          </p:cNvPr>
          <p:cNvSpPr txBox="1"/>
          <p:nvPr/>
        </p:nvSpPr>
        <p:spPr>
          <a:xfrm>
            <a:off x="2290798" y="2396026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7B999-4DB3-412D-9EAD-9ADB4516DAF4}"/>
              </a:ext>
            </a:extLst>
          </p:cNvPr>
          <p:cNvSpPr txBox="1"/>
          <p:nvPr/>
        </p:nvSpPr>
        <p:spPr>
          <a:xfrm>
            <a:off x="2344904" y="2453176"/>
            <a:ext cx="7715574" cy="17851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404145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36220-444C-2CF9-5958-2354AA63F598}"/>
              </a:ext>
            </a:extLst>
          </p:cNvPr>
          <p:cNvSpPr txBox="1"/>
          <p:nvPr/>
        </p:nvSpPr>
        <p:spPr>
          <a:xfrm>
            <a:off x="318995" y="93031"/>
            <a:ext cx="316625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8.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FA93D2-1F7C-BB17-B33E-DC13A0ADE936}"/>
              </a:ext>
            </a:extLst>
          </p:cNvPr>
          <p:cNvSpPr/>
          <p:nvPr/>
        </p:nvSpPr>
        <p:spPr>
          <a:xfrm>
            <a:off x="2589877" y="794888"/>
            <a:ext cx="7989233" cy="2156229"/>
          </a:xfrm>
          <a:custGeom>
            <a:avLst/>
            <a:gdLst>
              <a:gd name="connsiteX0" fmla="*/ 0 w 6740338"/>
              <a:gd name="connsiteY0" fmla="*/ 141773 h 1417727"/>
              <a:gd name="connsiteX1" fmla="*/ 141773 w 6740338"/>
              <a:gd name="connsiteY1" fmla="*/ 0 h 1417727"/>
              <a:gd name="connsiteX2" fmla="*/ 6598565 w 6740338"/>
              <a:gd name="connsiteY2" fmla="*/ 0 h 1417727"/>
              <a:gd name="connsiteX3" fmla="*/ 6740338 w 6740338"/>
              <a:gd name="connsiteY3" fmla="*/ 141773 h 1417727"/>
              <a:gd name="connsiteX4" fmla="*/ 6740338 w 6740338"/>
              <a:gd name="connsiteY4" fmla="*/ 1275954 h 1417727"/>
              <a:gd name="connsiteX5" fmla="*/ 6598565 w 6740338"/>
              <a:gd name="connsiteY5" fmla="*/ 1417727 h 1417727"/>
              <a:gd name="connsiteX6" fmla="*/ 141773 w 6740338"/>
              <a:gd name="connsiteY6" fmla="*/ 1417727 h 1417727"/>
              <a:gd name="connsiteX7" fmla="*/ 0 w 6740338"/>
              <a:gd name="connsiteY7" fmla="*/ 1275954 h 1417727"/>
              <a:gd name="connsiteX8" fmla="*/ 0 w 6740338"/>
              <a:gd name="connsiteY8" fmla="*/ 141773 h 1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0338" h="1417727">
                <a:moveTo>
                  <a:pt x="0" y="141773"/>
                </a:moveTo>
                <a:cubicBezTo>
                  <a:pt x="0" y="63474"/>
                  <a:pt x="63474" y="0"/>
                  <a:pt x="141773" y="0"/>
                </a:cubicBezTo>
                <a:lnTo>
                  <a:pt x="6598565" y="0"/>
                </a:lnTo>
                <a:cubicBezTo>
                  <a:pt x="6676864" y="0"/>
                  <a:pt x="6740338" y="63474"/>
                  <a:pt x="6740338" y="141773"/>
                </a:cubicBezTo>
                <a:lnTo>
                  <a:pt x="6740338" y="1275954"/>
                </a:lnTo>
                <a:cubicBezTo>
                  <a:pt x="6740338" y="1354253"/>
                  <a:pt x="6676864" y="1417727"/>
                  <a:pt x="6598565" y="1417727"/>
                </a:cubicBezTo>
                <a:lnTo>
                  <a:pt x="141773" y="1417727"/>
                </a:lnTo>
                <a:cubicBezTo>
                  <a:pt x="63474" y="1417727"/>
                  <a:pt x="0" y="1354253"/>
                  <a:pt x="0" y="1275954"/>
                </a:cubicBezTo>
                <a:lnTo>
                  <a:pt x="0" y="141773"/>
                </a:lnTo>
                <a:close/>
              </a:path>
            </a:pathLst>
          </a:custGeom>
          <a:solidFill>
            <a:schemeClr val="bg1"/>
          </a:solidFill>
          <a:effectLst>
            <a:outerShdw blurRad="3429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594" tIns="220594" rIns="220594" bIns="22059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7CD191-3EA1-D4A8-FCF3-9DB44E51F7B5}"/>
              </a:ext>
            </a:extLst>
          </p:cNvPr>
          <p:cNvGrpSpPr/>
          <p:nvPr/>
        </p:nvGrpSpPr>
        <p:grpSpPr>
          <a:xfrm>
            <a:off x="1226583" y="1151511"/>
            <a:ext cx="991865" cy="1417727"/>
            <a:chOff x="1921710" y="1131306"/>
            <a:chExt cx="867233" cy="1203763"/>
          </a:xfrm>
        </p:grpSpPr>
        <p:pic>
          <p:nvPicPr>
            <p:cNvPr id="4" name="그래픽 3" descr="비즈니스 복장을 한 남자">
              <a:extLst>
                <a:ext uri="{FF2B5EF4-FFF2-40B4-BE49-F238E27FC236}">
                  <a16:creationId xmlns:a16="http://schemas.microsoft.com/office/drawing/2014/main" id="{427A8B70-D6C4-40CB-E444-BB2A5155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1710" y="1163988"/>
              <a:ext cx="867233" cy="1171081"/>
            </a:xfrm>
            <a:prstGeom prst="rect">
              <a:avLst/>
            </a:prstGeom>
          </p:spPr>
        </p:pic>
        <p:pic>
          <p:nvPicPr>
            <p:cNvPr id="11" name="그림 10" descr="의류, 헤어피스, 사람, 턱이(가) 표시된 사진&#10;&#10;자동 생성된 설명">
              <a:extLst>
                <a:ext uri="{FF2B5EF4-FFF2-40B4-BE49-F238E27FC236}">
                  <a16:creationId xmlns:a16="http://schemas.microsoft.com/office/drawing/2014/main" id="{70DE6250-66F1-D570-0BFC-7EDF1F0D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971" y="1131306"/>
              <a:ext cx="393143" cy="51411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3E7057-50C1-057D-DD05-BCF2F98ED569}"/>
              </a:ext>
            </a:extLst>
          </p:cNvPr>
          <p:cNvGrpSpPr/>
          <p:nvPr/>
        </p:nvGrpSpPr>
        <p:grpSpPr>
          <a:xfrm>
            <a:off x="1168089" y="3161745"/>
            <a:ext cx="991864" cy="1509296"/>
            <a:chOff x="7237345" y="719747"/>
            <a:chExt cx="1020216" cy="1390804"/>
          </a:xfrm>
        </p:grpSpPr>
        <p:pic>
          <p:nvPicPr>
            <p:cNvPr id="21" name="그래픽 20" descr="터틀넥을 입고 안경을 낀 남자">
              <a:extLst>
                <a:ext uri="{FF2B5EF4-FFF2-40B4-BE49-F238E27FC236}">
                  <a16:creationId xmlns:a16="http://schemas.microsoft.com/office/drawing/2014/main" id="{87BA7E3D-5B59-9BF9-F132-CFBE024F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37345" y="737760"/>
              <a:ext cx="1020216" cy="1372791"/>
            </a:xfrm>
            <a:prstGeom prst="rect">
              <a:avLst/>
            </a:prstGeom>
          </p:spPr>
        </p:pic>
        <p:pic>
          <p:nvPicPr>
            <p:cNvPr id="17" name="그림 16" descr="인간의 얼굴, 사람, 눈썹, 이마이(가) 표시된 사진&#10;&#10;자동 생성된 설명">
              <a:extLst>
                <a:ext uri="{FF2B5EF4-FFF2-40B4-BE49-F238E27FC236}">
                  <a16:creationId xmlns:a16="http://schemas.microsoft.com/office/drawing/2014/main" id="{5BB027FC-8E5D-29C3-D2D6-12FDB362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174" y="719747"/>
              <a:ext cx="496066" cy="60871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EBEAC7D-CD93-4548-83C7-939146DBEA3C}"/>
              </a:ext>
            </a:extLst>
          </p:cNvPr>
          <p:cNvGrpSpPr/>
          <p:nvPr/>
        </p:nvGrpSpPr>
        <p:grpSpPr>
          <a:xfrm>
            <a:off x="1155732" y="4928699"/>
            <a:ext cx="1062716" cy="1489748"/>
            <a:chOff x="6271419" y="903675"/>
            <a:chExt cx="867233" cy="1171081"/>
          </a:xfrm>
        </p:grpSpPr>
        <p:pic>
          <p:nvPicPr>
            <p:cNvPr id="13" name="그래픽 12" descr="비즈니스 복장을 한 남자">
              <a:extLst>
                <a:ext uri="{FF2B5EF4-FFF2-40B4-BE49-F238E27FC236}">
                  <a16:creationId xmlns:a16="http://schemas.microsoft.com/office/drawing/2014/main" id="{E1819886-499D-F1ED-9710-9783E76F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71419" y="903675"/>
              <a:ext cx="867233" cy="1171081"/>
            </a:xfrm>
            <a:prstGeom prst="rect">
              <a:avLst/>
            </a:prstGeom>
          </p:spPr>
        </p:pic>
        <p:pic>
          <p:nvPicPr>
            <p:cNvPr id="22" name="그림 21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FEDD716C-D8A0-230B-3D4D-39261F25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504" y="903675"/>
              <a:ext cx="418564" cy="520865"/>
            </a:xfrm>
            <a:prstGeom prst="rect">
              <a:avLst/>
            </a:prstGeom>
          </p:spPr>
        </p:pic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AD4C374-6935-A31E-8D40-727C92C56922}"/>
              </a:ext>
            </a:extLst>
          </p:cNvPr>
          <p:cNvSpPr/>
          <p:nvPr/>
        </p:nvSpPr>
        <p:spPr>
          <a:xfrm>
            <a:off x="2603834" y="882256"/>
            <a:ext cx="1105712" cy="53851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전세진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9A3590A-28ED-9F6C-F6DE-5C2B9D3EA67B}"/>
              </a:ext>
            </a:extLst>
          </p:cNvPr>
          <p:cNvSpPr/>
          <p:nvPr/>
        </p:nvSpPr>
        <p:spPr>
          <a:xfrm>
            <a:off x="2589877" y="3216243"/>
            <a:ext cx="7989233" cy="1590677"/>
          </a:xfrm>
          <a:custGeom>
            <a:avLst/>
            <a:gdLst>
              <a:gd name="connsiteX0" fmla="*/ 0 w 6740338"/>
              <a:gd name="connsiteY0" fmla="*/ 141773 h 1417727"/>
              <a:gd name="connsiteX1" fmla="*/ 141773 w 6740338"/>
              <a:gd name="connsiteY1" fmla="*/ 0 h 1417727"/>
              <a:gd name="connsiteX2" fmla="*/ 6598565 w 6740338"/>
              <a:gd name="connsiteY2" fmla="*/ 0 h 1417727"/>
              <a:gd name="connsiteX3" fmla="*/ 6740338 w 6740338"/>
              <a:gd name="connsiteY3" fmla="*/ 141773 h 1417727"/>
              <a:gd name="connsiteX4" fmla="*/ 6740338 w 6740338"/>
              <a:gd name="connsiteY4" fmla="*/ 1275954 h 1417727"/>
              <a:gd name="connsiteX5" fmla="*/ 6598565 w 6740338"/>
              <a:gd name="connsiteY5" fmla="*/ 1417727 h 1417727"/>
              <a:gd name="connsiteX6" fmla="*/ 141773 w 6740338"/>
              <a:gd name="connsiteY6" fmla="*/ 1417727 h 1417727"/>
              <a:gd name="connsiteX7" fmla="*/ 0 w 6740338"/>
              <a:gd name="connsiteY7" fmla="*/ 1275954 h 1417727"/>
              <a:gd name="connsiteX8" fmla="*/ 0 w 6740338"/>
              <a:gd name="connsiteY8" fmla="*/ 141773 h 1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0338" h="1417727">
                <a:moveTo>
                  <a:pt x="0" y="141773"/>
                </a:moveTo>
                <a:cubicBezTo>
                  <a:pt x="0" y="63474"/>
                  <a:pt x="63474" y="0"/>
                  <a:pt x="141773" y="0"/>
                </a:cubicBezTo>
                <a:lnTo>
                  <a:pt x="6598565" y="0"/>
                </a:lnTo>
                <a:cubicBezTo>
                  <a:pt x="6676864" y="0"/>
                  <a:pt x="6740338" y="63474"/>
                  <a:pt x="6740338" y="141773"/>
                </a:cubicBezTo>
                <a:lnTo>
                  <a:pt x="6740338" y="1275954"/>
                </a:lnTo>
                <a:cubicBezTo>
                  <a:pt x="6740338" y="1354253"/>
                  <a:pt x="6676864" y="1417727"/>
                  <a:pt x="6598565" y="1417727"/>
                </a:cubicBezTo>
                <a:lnTo>
                  <a:pt x="141773" y="1417727"/>
                </a:lnTo>
                <a:cubicBezTo>
                  <a:pt x="63474" y="1417727"/>
                  <a:pt x="0" y="1354253"/>
                  <a:pt x="0" y="1275954"/>
                </a:cubicBezTo>
                <a:lnTo>
                  <a:pt x="0" y="141773"/>
                </a:lnTo>
                <a:close/>
              </a:path>
            </a:pathLst>
          </a:custGeom>
          <a:solidFill>
            <a:schemeClr val="bg1"/>
          </a:solidFill>
          <a:effectLst>
            <a:outerShdw blurRad="3429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594" tIns="220594" rIns="220594" bIns="22059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721EBB8-FAD3-3E7A-CFFB-60914E0B785A}"/>
              </a:ext>
            </a:extLst>
          </p:cNvPr>
          <p:cNvSpPr/>
          <p:nvPr/>
        </p:nvSpPr>
        <p:spPr>
          <a:xfrm>
            <a:off x="2603834" y="3221348"/>
            <a:ext cx="1105712" cy="53851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이정탁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D981D1A-42EA-4433-2872-B642A13BAF67}"/>
              </a:ext>
            </a:extLst>
          </p:cNvPr>
          <p:cNvSpPr/>
          <p:nvPr/>
        </p:nvSpPr>
        <p:spPr>
          <a:xfrm>
            <a:off x="2589877" y="5000720"/>
            <a:ext cx="7989233" cy="1754724"/>
          </a:xfrm>
          <a:custGeom>
            <a:avLst/>
            <a:gdLst>
              <a:gd name="connsiteX0" fmla="*/ 0 w 6740338"/>
              <a:gd name="connsiteY0" fmla="*/ 141773 h 1417727"/>
              <a:gd name="connsiteX1" fmla="*/ 141773 w 6740338"/>
              <a:gd name="connsiteY1" fmla="*/ 0 h 1417727"/>
              <a:gd name="connsiteX2" fmla="*/ 6598565 w 6740338"/>
              <a:gd name="connsiteY2" fmla="*/ 0 h 1417727"/>
              <a:gd name="connsiteX3" fmla="*/ 6740338 w 6740338"/>
              <a:gd name="connsiteY3" fmla="*/ 141773 h 1417727"/>
              <a:gd name="connsiteX4" fmla="*/ 6740338 w 6740338"/>
              <a:gd name="connsiteY4" fmla="*/ 1275954 h 1417727"/>
              <a:gd name="connsiteX5" fmla="*/ 6598565 w 6740338"/>
              <a:gd name="connsiteY5" fmla="*/ 1417727 h 1417727"/>
              <a:gd name="connsiteX6" fmla="*/ 141773 w 6740338"/>
              <a:gd name="connsiteY6" fmla="*/ 1417727 h 1417727"/>
              <a:gd name="connsiteX7" fmla="*/ 0 w 6740338"/>
              <a:gd name="connsiteY7" fmla="*/ 1275954 h 1417727"/>
              <a:gd name="connsiteX8" fmla="*/ 0 w 6740338"/>
              <a:gd name="connsiteY8" fmla="*/ 141773 h 1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0338" h="1417727">
                <a:moveTo>
                  <a:pt x="0" y="141773"/>
                </a:moveTo>
                <a:cubicBezTo>
                  <a:pt x="0" y="63474"/>
                  <a:pt x="63474" y="0"/>
                  <a:pt x="141773" y="0"/>
                </a:cubicBezTo>
                <a:lnTo>
                  <a:pt x="6598565" y="0"/>
                </a:lnTo>
                <a:cubicBezTo>
                  <a:pt x="6676864" y="0"/>
                  <a:pt x="6740338" y="63474"/>
                  <a:pt x="6740338" y="141773"/>
                </a:cubicBezTo>
                <a:lnTo>
                  <a:pt x="6740338" y="1275954"/>
                </a:lnTo>
                <a:cubicBezTo>
                  <a:pt x="6740338" y="1354253"/>
                  <a:pt x="6676864" y="1417727"/>
                  <a:pt x="6598565" y="1417727"/>
                </a:cubicBezTo>
                <a:lnTo>
                  <a:pt x="141773" y="1417727"/>
                </a:lnTo>
                <a:cubicBezTo>
                  <a:pt x="63474" y="1417727"/>
                  <a:pt x="0" y="1354253"/>
                  <a:pt x="0" y="1275954"/>
                </a:cubicBezTo>
                <a:lnTo>
                  <a:pt x="0" y="141773"/>
                </a:lnTo>
                <a:close/>
              </a:path>
            </a:pathLst>
          </a:custGeom>
          <a:solidFill>
            <a:schemeClr val="bg1"/>
          </a:solidFill>
          <a:effectLst>
            <a:outerShdw blurRad="3429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594" tIns="220594" rIns="220594" bIns="22059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                    </a:t>
            </a:r>
            <a:endParaRPr lang="ko-KR" altLang="en-US" sz="12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5E650F9-C59F-C751-049F-524033C9C1B3}"/>
              </a:ext>
            </a:extLst>
          </p:cNvPr>
          <p:cNvSpPr/>
          <p:nvPr/>
        </p:nvSpPr>
        <p:spPr>
          <a:xfrm>
            <a:off x="2603834" y="5005825"/>
            <a:ext cx="1105712" cy="53851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황경태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1AE27-B139-BB73-D026-60DDB199F979}"/>
              </a:ext>
            </a:extLst>
          </p:cNvPr>
          <p:cNvSpPr txBox="1"/>
          <p:nvPr/>
        </p:nvSpPr>
        <p:spPr>
          <a:xfrm>
            <a:off x="3709543" y="5076156"/>
            <a:ext cx="6739379" cy="163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DS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경험을 통해 대량의 데이터들을 수집하고 이용하는 만큼 데이터에 대한 수집 및 처리에 대해 많은 것을 경험하였으며 이를  데이터 베이스에 적용하는 것에 흥미를 느꼈습니다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프로젝트 개발 과정에서 추천시스템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페이징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그리고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ajax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기술을 활용하면서 여러 오류를 수정하고 새로운 기능을 추가함으로써 팀원들과의 협업을 통해 프로젝트를 완성하는 경험을 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JOIN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과 같은 방식들을 활용하여 기능을 강화하고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테이블 생성 및 기능 구현에 대한 다양한 방식을 터득함으로써 코딩 실력을 크게 향상시켰습니다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이러한 과정을 통해 개발자로서의 노하우와 팀워크를 강화할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  <a:endParaRPr lang="ko-KR" altLang="en-US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F89923-8105-0656-2D69-BC63740CD819}"/>
              </a:ext>
            </a:extLst>
          </p:cNvPr>
          <p:cNvSpPr txBox="1"/>
          <p:nvPr/>
        </p:nvSpPr>
        <p:spPr>
          <a:xfrm>
            <a:off x="3709544" y="3313086"/>
            <a:ext cx="6739379" cy="14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FE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하면서 디자인을 적용하면서 코드의 효율성과 일관성을 유지하는 것이 중요하다는 걸 느꼈고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디자인과 개발 간의 연결고리를 높이며 프로젝트 품질을 높일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AJAX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활용한 제품테이블 내 로그인 구현이 기억에 남는다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비동기 통신을 이용해 로그인 기능을 처리하는것은 새로웠고 도전적이였습니다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처음에는 오류도 많이 발생했지만 테스트하고 검토해서 잘 마무리 할 수 있었다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이번 프로젝트를 통해 새로운 기술을 얻고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적용하는 능력이 향상된 것 같다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  <a:endParaRPr lang="ko-KR" altLang="en-US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5A351D-F025-15A3-E20B-F542610ACFB7}"/>
              </a:ext>
            </a:extLst>
          </p:cNvPr>
          <p:cNvSpPr txBox="1"/>
          <p:nvPr/>
        </p:nvSpPr>
        <p:spPr>
          <a:xfrm>
            <a:off x="3709545" y="863545"/>
            <a:ext cx="6739379" cy="2073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PL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이란 책임에 부담이 있었지만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열심히 도와준 팀원들 덕분에 프로젝트를 성공적으로 마무리할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프로젝트 진행 중에는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2~3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일마다 수정할 사항과 개발 목표를 팀원들과 공유하고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지속적으로 진행 상황을 모니터링했습니다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더불어 정기적인 회의를 통해 팀워크를 더욱 발전시킬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endParaRPr lang="en-US" altLang="ko-KR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 관리자로서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AWS EC2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의 포트 및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IP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관리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데이터베이스 총괄 관리와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ERD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작성을 담당하면서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RDBMS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의 데이터 관리에 대한 깊은 이해를 얻을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MyBatis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이용한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Spring Boot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기능 모듈 개발을 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jsp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의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el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문법 혹은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Ajax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적용하며 반복적으로 시도하였고 상당한 노하우를 얻을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React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활용한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JPA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기능 모듈은 공지사항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CRUD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구현을 통해 많은 부분 배울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  <a:endParaRPr lang="ko-KR" altLang="en-US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C1AB4-D82A-EB29-340E-F9EBEE7096BF}"/>
              </a:ext>
            </a:extLst>
          </p:cNvPr>
          <p:cNvSpPr txBox="1"/>
          <p:nvPr/>
        </p:nvSpPr>
        <p:spPr>
          <a:xfrm>
            <a:off x="57498" y="6540000"/>
            <a:ext cx="637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</a:t>
            </a:r>
          </a:p>
        </p:txBody>
      </p:sp>
      <p:sp>
        <p:nvSpPr>
          <p:cNvPr id="43" name="사각형: 둥근 모서리 42">
            <a:hlinkClick r:id="rId10" action="ppaction://hlinksldjump"/>
            <a:extLst>
              <a:ext uri="{FF2B5EF4-FFF2-40B4-BE49-F238E27FC236}">
                <a16:creationId xmlns:a16="http://schemas.microsoft.com/office/drawing/2014/main" id="{E2123054-1160-F338-211A-BB3C98519F1F}"/>
              </a:ext>
            </a:extLst>
          </p:cNvPr>
          <p:cNvSpPr/>
          <p:nvPr/>
        </p:nvSpPr>
        <p:spPr>
          <a:xfrm>
            <a:off x="0" y="6415524"/>
            <a:ext cx="457200" cy="442475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5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36220-444C-2CF9-5958-2354AA63F598}"/>
              </a:ext>
            </a:extLst>
          </p:cNvPr>
          <p:cNvSpPr txBox="1"/>
          <p:nvPr/>
        </p:nvSpPr>
        <p:spPr>
          <a:xfrm>
            <a:off x="318995" y="93031"/>
            <a:ext cx="316625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8.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프로젝트 후기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FA93D2-1F7C-BB17-B33E-DC13A0ADE936}"/>
              </a:ext>
            </a:extLst>
          </p:cNvPr>
          <p:cNvSpPr/>
          <p:nvPr/>
        </p:nvSpPr>
        <p:spPr>
          <a:xfrm>
            <a:off x="2589877" y="1134326"/>
            <a:ext cx="7989233" cy="1938992"/>
          </a:xfrm>
          <a:custGeom>
            <a:avLst/>
            <a:gdLst>
              <a:gd name="connsiteX0" fmla="*/ 0 w 6740338"/>
              <a:gd name="connsiteY0" fmla="*/ 141773 h 1417727"/>
              <a:gd name="connsiteX1" fmla="*/ 141773 w 6740338"/>
              <a:gd name="connsiteY1" fmla="*/ 0 h 1417727"/>
              <a:gd name="connsiteX2" fmla="*/ 6598565 w 6740338"/>
              <a:gd name="connsiteY2" fmla="*/ 0 h 1417727"/>
              <a:gd name="connsiteX3" fmla="*/ 6740338 w 6740338"/>
              <a:gd name="connsiteY3" fmla="*/ 141773 h 1417727"/>
              <a:gd name="connsiteX4" fmla="*/ 6740338 w 6740338"/>
              <a:gd name="connsiteY4" fmla="*/ 1275954 h 1417727"/>
              <a:gd name="connsiteX5" fmla="*/ 6598565 w 6740338"/>
              <a:gd name="connsiteY5" fmla="*/ 1417727 h 1417727"/>
              <a:gd name="connsiteX6" fmla="*/ 141773 w 6740338"/>
              <a:gd name="connsiteY6" fmla="*/ 1417727 h 1417727"/>
              <a:gd name="connsiteX7" fmla="*/ 0 w 6740338"/>
              <a:gd name="connsiteY7" fmla="*/ 1275954 h 1417727"/>
              <a:gd name="connsiteX8" fmla="*/ 0 w 6740338"/>
              <a:gd name="connsiteY8" fmla="*/ 141773 h 1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0338" h="1417727">
                <a:moveTo>
                  <a:pt x="0" y="141773"/>
                </a:moveTo>
                <a:cubicBezTo>
                  <a:pt x="0" y="63474"/>
                  <a:pt x="63474" y="0"/>
                  <a:pt x="141773" y="0"/>
                </a:cubicBezTo>
                <a:lnTo>
                  <a:pt x="6598565" y="0"/>
                </a:lnTo>
                <a:cubicBezTo>
                  <a:pt x="6676864" y="0"/>
                  <a:pt x="6740338" y="63474"/>
                  <a:pt x="6740338" y="141773"/>
                </a:cubicBezTo>
                <a:lnTo>
                  <a:pt x="6740338" y="1275954"/>
                </a:lnTo>
                <a:cubicBezTo>
                  <a:pt x="6740338" y="1354253"/>
                  <a:pt x="6676864" y="1417727"/>
                  <a:pt x="6598565" y="1417727"/>
                </a:cubicBezTo>
                <a:lnTo>
                  <a:pt x="141773" y="1417727"/>
                </a:lnTo>
                <a:cubicBezTo>
                  <a:pt x="63474" y="1417727"/>
                  <a:pt x="0" y="1354253"/>
                  <a:pt x="0" y="1275954"/>
                </a:cubicBezTo>
                <a:lnTo>
                  <a:pt x="0" y="141773"/>
                </a:lnTo>
                <a:close/>
              </a:path>
            </a:pathLst>
          </a:custGeom>
          <a:solidFill>
            <a:schemeClr val="bg1"/>
          </a:solidFill>
          <a:effectLst>
            <a:outerShdw blurRad="3429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594" tIns="220594" rIns="220594" bIns="22059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AD4C374-6935-A31E-8D40-727C92C56922}"/>
              </a:ext>
            </a:extLst>
          </p:cNvPr>
          <p:cNvSpPr/>
          <p:nvPr/>
        </p:nvSpPr>
        <p:spPr>
          <a:xfrm>
            <a:off x="2603834" y="1139431"/>
            <a:ext cx="1105712" cy="53851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홍재민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9A3590A-28ED-9F6C-F6DE-5C2B9D3EA67B}"/>
              </a:ext>
            </a:extLst>
          </p:cNvPr>
          <p:cNvSpPr/>
          <p:nvPr/>
        </p:nvSpPr>
        <p:spPr>
          <a:xfrm>
            <a:off x="2589877" y="3762518"/>
            <a:ext cx="7989233" cy="2115476"/>
          </a:xfrm>
          <a:custGeom>
            <a:avLst/>
            <a:gdLst>
              <a:gd name="connsiteX0" fmla="*/ 0 w 6740338"/>
              <a:gd name="connsiteY0" fmla="*/ 141773 h 1417727"/>
              <a:gd name="connsiteX1" fmla="*/ 141773 w 6740338"/>
              <a:gd name="connsiteY1" fmla="*/ 0 h 1417727"/>
              <a:gd name="connsiteX2" fmla="*/ 6598565 w 6740338"/>
              <a:gd name="connsiteY2" fmla="*/ 0 h 1417727"/>
              <a:gd name="connsiteX3" fmla="*/ 6740338 w 6740338"/>
              <a:gd name="connsiteY3" fmla="*/ 141773 h 1417727"/>
              <a:gd name="connsiteX4" fmla="*/ 6740338 w 6740338"/>
              <a:gd name="connsiteY4" fmla="*/ 1275954 h 1417727"/>
              <a:gd name="connsiteX5" fmla="*/ 6598565 w 6740338"/>
              <a:gd name="connsiteY5" fmla="*/ 1417727 h 1417727"/>
              <a:gd name="connsiteX6" fmla="*/ 141773 w 6740338"/>
              <a:gd name="connsiteY6" fmla="*/ 1417727 h 1417727"/>
              <a:gd name="connsiteX7" fmla="*/ 0 w 6740338"/>
              <a:gd name="connsiteY7" fmla="*/ 1275954 h 1417727"/>
              <a:gd name="connsiteX8" fmla="*/ 0 w 6740338"/>
              <a:gd name="connsiteY8" fmla="*/ 141773 h 1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0338" h="1417727">
                <a:moveTo>
                  <a:pt x="0" y="141773"/>
                </a:moveTo>
                <a:cubicBezTo>
                  <a:pt x="0" y="63474"/>
                  <a:pt x="63474" y="0"/>
                  <a:pt x="141773" y="0"/>
                </a:cubicBezTo>
                <a:lnTo>
                  <a:pt x="6598565" y="0"/>
                </a:lnTo>
                <a:cubicBezTo>
                  <a:pt x="6676864" y="0"/>
                  <a:pt x="6740338" y="63474"/>
                  <a:pt x="6740338" y="141773"/>
                </a:cubicBezTo>
                <a:lnTo>
                  <a:pt x="6740338" y="1275954"/>
                </a:lnTo>
                <a:cubicBezTo>
                  <a:pt x="6740338" y="1354253"/>
                  <a:pt x="6676864" y="1417727"/>
                  <a:pt x="6598565" y="1417727"/>
                </a:cubicBezTo>
                <a:lnTo>
                  <a:pt x="141773" y="1417727"/>
                </a:lnTo>
                <a:cubicBezTo>
                  <a:pt x="63474" y="1417727"/>
                  <a:pt x="0" y="1354253"/>
                  <a:pt x="0" y="1275954"/>
                </a:cubicBezTo>
                <a:lnTo>
                  <a:pt x="0" y="141773"/>
                </a:lnTo>
                <a:close/>
              </a:path>
            </a:pathLst>
          </a:custGeom>
          <a:solidFill>
            <a:schemeClr val="bg1"/>
          </a:solidFill>
          <a:effectLst>
            <a:outerShdw blurRad="3429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594" tIns="220594" rIns="220594" bIns="22059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000" dirty="0">
              <a:ln w="6350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721EBB8-FAD3-3E7A-CFFB-60914E0B785A}"/>
              </a:ext>
            </a:extLst>
          </p:cNvPr>
          <p:cNvSpPr/>
          <p:nvPr/>
        </p:nvSpPr>
        <p:spPr>
          <a:xfrm>
            <a:off x="2603834" y="3767623"/>
            <a:ext cx="1105712" cy="53851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한창명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F89923-8105-0656-2D69-BC63740CD819}"/>
              </a:ext>
            </a:extLst>
          </p:cNvPr>
          <p:cNvSpPr txBox="1"/>
          <p:nvPr/>
        </p:nvSpPr>
        <p:spPr>
          <a:xfrm>
            <a:off x="3709546" y="3882781"/>
            <a:ext cx="6739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앞으로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Flutter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활용해 저희 웹사이트를 모바일 앱으로 만들어 안드로이드와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iOS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등 여러 플랫폼용 앱을 한 번에 개발하기 위해 진행 중입니다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Flutter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사용하면서 다트 언어를 사용한다는 점에서 어려움을 겪고 있지만 자바스크립트와 비슷한 개념을 가지고 있어 비교적 쉽게 접근하고 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추후에  홈페이지를 모바일로 출시하겠습니다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프로젝트 초반에는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XML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통한 자바와 데이터베이스의 상호 관계에 대한 이해와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jsp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통한 동적인 웹페이지를 생성하는 기본적인 원리를 완벽히 이해하고자 진행했습니다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이러한 이해관계를 토대로 기본적인 기능인 서칭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페이징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사진 업로드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사진 그리드 형태 출력 등 손쉽게 제작하였습니다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다른 테이블의 외래 키를 사용하고 다른 테이블과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JOIN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하는 과정에서 여러 에러들과 맞닥뜨리면서 힘들었던 부분들도 많았지만 부족한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SQL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대한 지식을 채워가면서 에러를 수정하는 성취감으로 팀 프로젝트를 무사히 마무리했습니다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  <a:endParaRPr lang="ko-KR" altLang="en-US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35DBBC-94D6-D81D-8042-22C768B0739F}"/>
              </a:ext>
            </a:extLst>
          </p:cNvPr>
          <p:cNvGrpSpPr/>
          <p:nvPr/>
        </p:nvGrpSpPr>
        <p:grpSpPr>
          <a:xfrm>
            <a:off x="1161595" y="1327181"/>
            <a:ext cx="991865" cy="1459652"/>
            <a:chOff x="6634250" y="650113"/>
            <a:chExt cx="1020216" cy="1432888"/>
          </a:xfrm>
        </p:grpSpPr>
        <p:pic>
          <p:nvPicPr>
            <p:cNvPr id="5" name="그래픽 4" descr="터틀넥을 입고 안경을 낀 남자">
              <a:extLst>
                <a:ext uri="{FF2B5EF4-FFF2-40B4-BE49-F238E27FC236}">
                  <a16:creationId xmlns:a16="http://schemas.microsoft.com/office/drawing/2014/main" id="{A88DC0B4-EDDE-F215-B5B2-53C09599A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34250" y="710210"/>
              <a:ext cx="1020216" cy="1372791"/>
            </a:xfrm>
            <a:prstGeom prst="rect">
              <a:avLst/>
            </a:prstGeom>
          </p:spPr>
        </p:pic>
        <p:pic>
          <p:nvPicPr>
            <p:cNvPr id="6" name="그림 5" descr="사람, 인간의 얼굴, 눈썹, 턱이(가) 표시된 사진&#10;&#10;자동 생성된 설명">
              <a:extLst>
                <a:ext uri="{FF2B5EF4-FFF2-40B4-BE49-F238E27FC236}">
                  <a16:creationId xmlns:a16="http://schemas.microsoft.com/office/drawing/2014/main" id="{54BD8DA3-3A4B-3466-939F-79458C2C2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716" y="650113"/>
              <a:ext cx="482064" cy="6589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B76D3A-9E4B-9F64-DEFA-4ECCC5AB1704}"/>
              </a:ext>
            </a:extLst>
          </p:cNvPr>
          <p:cNvGrpSpPr/>
          <p:nvPr/>
        </p:nvGrpSpPr>
        <p:grpSpPr>
          <a:xfrm>
            <a:off x="1191158" y="3996533"/>
            <a:ext cx="991864" cy="1489748"/>
            <a:chOff x="5990926" y="912824"/>
            <a:chExt cx="867233" cy="1234218"/>
          </a:xfrm>
        </p:grpSpPr>
        <p:pic>
          <p:nvPicPr>
            <p:cNvPr id="8" name="그래픽 7" descr="비즈니스 복장을 한 남자">
              <a:extLst>
                <a:ext uri="{FF2B5EF4-FFF2-40B4-BE49-F238E27FC236}">
                  <a16:creationId xmlns:a16="http://schemas.microsoft.com/office/drawing/2014/main" id="{8E73A5AE-4CA0-D65F-A1B8-9ABC3DFAB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0926" y="975961"/>
              <a:ext cx="867233" cy="1171081"/>
            </a:xfrm>
            <a:prstGeom prst="rect">
              <a:avLst/>
            </a:prstGeom>
          </p:spPr>
        </p:pic>
        <p:pic>
          <p:nvPicPr>
            <p:cNvPr id="9" name="그림 8" descr="의류, 사람, 턱, 헤어피스이(가) 표시된 사진&#10;&#10;자동 생성된 설명">
              <a:extLst>
                <a:ext uri="{FF2B5EF4-FFF2-40B4-BE49-F238E27FC236}">
                  <a16:creationId xmlns:a16="http://schemas.microsoft.com/office/drawing/2014/main" id="{1D5F3D62-D238-FAB5-7A0E-0E9816B0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340" y="912824"/>
              <a:ext cx="430819" cy="5872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BEF50A-76C4-3D19-8F62-7B33A66ECEC6}"/>
              </a:ext>
            </a:extLst>
          </p:cNvPr>
          <p:cNvSpPr txBox="1"/>
          <p:nvPr/>
        </p:nvSpPr>
        <p:spPr>
          <a:xfrm>
            <a:off x="3723503" y="1255776"/>
            <a:ext cx="6739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AI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파트를 담당하면서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Llama index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와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VS Code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등의 다양한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Tool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대한 응용력을 높일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특히  로컬 환경에서의 개발과 테스트 경험을 통해 빠르게 프로토타입을 개발할 수 있었고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AWS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통해 서비스를 배포하는 과정에서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EC2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대한 안정성과 확장성에 대해 깊은 이해를 얻었습니다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데이터베이스 설계부터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MVC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패턴을 응용하여 구현하는 과정은 전체적인 플로우를 이해하는데 굉장히 도움이 되었습니다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AJAX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이용해 비동기 통신을 구현하는 것과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JOIN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사용해 여러 테이블 간의 데이터를 연결하는 부분에서 많은 시행착오가 있었지만 팀원들과 함께 문제를 해결해 나가면서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실제로 기능이 정상적으로 동작하는 것을 보며 극복의 성취감을 느낄 수 있었습니다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29AF16-7CD5-1E37-AAA2-2A93ED7F9557}"/>
              </a:ext>
            </a:extLst>
          </p:cNvPr>
          <p:cNvSpPr txBox="1"/>
          <p:nvPr/>
        </p:nvSpPr>
        <p:spPr>
          <a:xfrm>
            <a:off x="2627674" y="-2455640"/>
            <a:ext cx="8385629" cy="20928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30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1CE15-AD06-8993-64E0-9CA079CB07A6}"/>
              </a:ext>
            </a:extLst>
          </p:cNvPr>
          <p:cNvSpPr txBox="1"/>
          <p:nvPr/>
        </p:nvSpPr>
        <p:spPr>
          <a:xfrm>
            <a:off x="-3168281" y="7784232"/>
            <a:ext cx="744146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66AC89-5FB4-C451-4476-A0F99CACB30E}"/>
              </a:ext>
            </a:extLst>
          </p:cNvPr>
          <p:cNvSpPr txBox="1"/>
          <p:nvPr/>
        </p:nvSpPr>
        <p:spPr>
          <a:xfrm>
            <a:off x="13669356" y="6205677"/>
            <a:ext cx="6494085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000" dirty="0">
                <a:ln w="6350">
                  <a:solidFill>
                    <a:srgbClr val="FA6041"/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0000" dirty="0">
              <a:ln w="6350">
                <a:solidFill>
                  <a:srgbClr val="FA6041"/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2F80C-C7B0-7D77-01D0-EA1E331D2E18}"/>
              </a:ext>
            </a:extLst>
          </p:cNvPr>
          <p:cNvSpPr txBox="1"/>
          <p:nvPr/>
        </p:nvSpPr>
        <p:spPr>
          <a:xfrm>
            <a:off x="-9825655" y="2211522"/>
            <a:ext cx="9018815" cy="2246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40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AEE2A-D7C4-623B-A11E-AED37B9689FD}"/>
              </a:ext>
            </a:extLst>
          </p:cNvPr>
          <p:cNvSpPr txBox="1"/>
          <p:nvPr/>
        </p:nvSpPr>
        <p:spPr>
          <a:xfrm>
            <a:off x="13157480" y="2211522"/>
            <a:ext cx="10674070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50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33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1CD76-FE78-A35C-04A3-7F0C42CF52D8}"/>
              </a:ext>
            </a:extLst>
          </p:cNvPr>
          <p:cNvSpPr txBox="1"/>
          <p:nvPr/>
        </p:nvSpPr>
        <p:spPr>
          <a:xfrm>
            <a:off x="1903185" y="2202945"/>
            <a:ext cx="8385629" cy="20928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30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7B999-4DB3-412D-9EAD-9ADB4516DAF4}"/>
              </a:ext>
            </a:extLst>
          </p:cNvPr>
          <p:cNvSpPr txBox="1"/>
          <p:nvPr/>
        </p:nvSpPr>
        <p:spPr>
          <a:xfrm>
            <a:off x="2375269" y="2318361"/>
            <a:ext cx="744146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15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2BD15-E555-440A-05AF-1FBF0D2E3E4B}"/>
              </a:ext>
            </a:extLst>
          </p:cNvPr>
          <p:cNvSpPr txBox="1"/>
          <p:nvPr/>
        </p:nvSpPr>
        <p:spPr>
          <a:xfrm>
            <a:off x="2848956" y="2433777"/>
            <a:ext cx="6494085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000" dirty="0">
                <a:ln w="6350">
                  <a:solidFill>
                    <a:srgbClr val="FA6041"/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0000" dirty="0">
              <a:ln w="6350">
                <a:solidFill>
                  <a:srgbClr val="FA6041"/>
                </a:solidFill>
              </a:ln>
              <a:solidFill>
                <a:srgbClr val="FA6041"/>
              </a:solidFill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11C84-4C99-2E53-B31B-36D82DB893D5}"/>
              </a:ext>
            </a:extLst>
          </p:cNvPr>
          <p:cNvSpPr txBox="1"/>
          <p:nvPr/>
        </p:nvSpPr>
        <p:spPr>
          <a:xfrm>
            <a:off x="1586592" y="2126000"/>
            <a:ext cx="9018815" cy="2246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40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18C2D-AD0C-41CB-07F7-E97CDCA401D5}"/>
              </a:ext>
            </a:extLst>
          </p:cNvPr>
          <p:cNvSpPr txBox="1"/>
          <p:nvPr/>
        </p:nvSpPr>
        <p:spPr>
          <a:xfrm>
            <a:off x="1271600" y="2045025"/>
            <a:ext cx="9648796" cy="24006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5000" dirty="0">
                <a:ln w="6350">
                  <a:solidFill>
                    <a:srgbClr val="FA6041"/>
                  </a:solidFill>
                </a:ln>
                <a:noFill/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THANK YOU</a:t>
            </a:r>
            <a:endParaRPr lang="ko-KR" altLang="en-US" sz="15000" dirty="0">
              <a:ln w="6350">
                <a:solidFill>
                  <a:srgbClr val="FA6041"/>
                </a:solidFill>
              </a:ln>
              <a:noFill/>
              <a:latin typeface="검은고딕 블랙" panose="00000A00000000000000" pitchFamily="50" charset="-127"/>
              <a:ea typeface="검은고딕 블랙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5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36220-444C-2CF9-5958-2354AA63F598}"/>
              </a:ext>
            </a:extLst>
          </p:cNvPr>
          <p:cNvSpPr txBox="1"/>
          <p:nvPr/>
        </p:nvSpPr>
        <p:spPr>
          <a:xfrm>
            <a:off x="298172" y="150295"/>
            <a:ext cx="46548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시스템 세부 개발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F2E3E-7A36-CAC2-6AB8-5A83FDA643D7}"/>
              </a:ext>
            </a:extLst>
          </p:cNvPr>
          <p:cNvSpPr txBox="1"/>
          <p:nvPr/>
        </p:nvSpPr>
        <p:spPr>
          <a:xfrm>
            <a:off x="817244" y="722754"/>
            <a:ext cx="18149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1)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웹 관련 개발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091FBD-D52A-8820-58F6-A021F49C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47095"/>
              </p:ext>
            </p:extLst>
          </p:nvPr>
        </p:nvGraphicFramePr>
        <p:xfrm>
          <a:off x="217043" y="1283175"/>
          <a:ext cx="11732907" cy="5261715"/>
        </p:xfrm>
        <a:graphic>
          <a:graphicData uri="http://schemas.openxmlformats.org/drawingml/2006/table">
            <a:tbl>
              <a:tblPr/>
              <a:tblGrid>
                <a:gridCol w="401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060">
                  <a:extLst>
                    <a:ext uri="{9D8B030D-6E8A-4147-A177-3AD203B41FA5}">
                      <a16:colId xmlns:a16="http://schemas.microsoft.com/office/drawing/2014/main" val="2493642447"/>
                    </a:ext>
                  </a:extLst>
                </a:gridCol>
                <a:gridCol w="114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714">
                  <a:extLst>
                    <a:ext uri="{9D8B030D-6E8A-4147-A177-3AD203B41FA5}">
                      <a16:colId xmlns:a16="http://schemas.microsoft.com/office/drawing/2014/main" val="2664240702"/>
                    </a:ext>
                  </a:extLst>
                </a:gridCol>
                <a:gridCol w="1032804">
                  <a:extLst>
                    <a:ext uri="{9D8B030D-6E8A-4147-A177-3AD203B41FA5}">
                      <a16:colId xmlns:a16="http://schemas.microsoft.com/office/drawing/2014/main" val="3529798647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741902244"/>
                    </a:ext>
                  </a:extLst>
                </a:gridCol>
                <a:gridCol w="966295">
                  <a:extLst>
                    <a:ext uri="{9D8B030D-6E8A-4147-A177-3AD203B41FA5}">
                      <a16:colId xmlns:a16="http://schemas.microsoft.com/office/drawing/2014/main" val="1519905876"/>
                    </a:ext>
                  </a:extLst>
                </a:gridCol>
              </a:tblGrid>
              <a:tr h="61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No.</a:t>
                      </a:r>
                      <a:endParaRPr lang="ko-KR" alt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 항목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개발자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DBMS 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</a:t>
                      </a:r>
                      <a:endParaRPr lang="en-US" altLang="ko-KR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ERD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설계</a:t>
                      </a:r>
                      <a:endParaRPr lang="en-US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MyBATIS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Mapping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InterfaceDAO,</a:t>
                      </a:r>
                      <a:b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</a:br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Process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Spring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Boot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Controller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Client UI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Ajax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Client/Server 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통합 테스트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및 디버깅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성능 개선</a:t>
                      </a: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Refactoring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카테고리 그룹 </a:t>
                      </a:r>
                      <a:endParaRPr lang="en-US" sz="12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이정탁</a:t>
                      </a:r>
                      <a:endParaRPr lang="en-US" sz="11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카테고리</a:t>
                      </a:r>
                      <a:endParaRPr lang="en-US" sz="12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이정탁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제품</a:t>
                      </a:r>
                      <a:endParaRPr lang="en-US" sz="12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이정탁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관리자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회원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30489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6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카테그룹 추천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황경태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04576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7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챗봇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홍재민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68466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8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공지사항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JPA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React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React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-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8066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DECBE2C-E16B-66BF-28BA-11FF89E10189}"/>
              </a:ext>
            </a:extLst>
          </p:cNvPr>
          <p:cNvSpPr txBox="1"/>
          <p:nvPr/>
        </p:nvSpPr>
        <p:spPr>
          <a:xfrm>
            <a:off x="6472518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요약 보기</a:t>
            </a:r>
          </a:p>
        </p:txBody>
      </p:sp>
      <p:sp>
        <p:nvSpPr>
          <p:cNvPr id="13" name="사각형: 둥근 모서리 12">
            <a:hlinkClick r:id="rId3" action="ppaction://hlinksldjump"/>
            <a:extLst>
              <a:ext uri="{FF2B5EF4-FFF2-40B4-BE49-F238E27FC236}">
                <a16:creationId xmlns:a16="http://schemas.microsoft.com/office/drawing/2014/main" id="{35B63E21-040D-F075-72F1-73DA5451794D}"/>
              </a:ext>
            </a:extLst>
          </p:cNvPr>
          <p:cNvSpPr/>
          <p:nvPr/>
        </p:nvSpPr>
        <p:spPr>
          <a:xfrm>
            <a:off x="6203577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C7A4A-D721-4A95-E59A-718FCEFBFD54}"/>
              </a:ext>
            </a:extLst>
          </p:cNvPr>
          <p:cNvSpPr txBox="1"/>
          <p:nvPr/>
        </p:nvSpPr>
        <p:spPr>
          <a:xfrm>
            <a:off x="8283387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보기</a:t>
            </a:r>
          </a:p>
        </p:txBody>
      </p:sp>
      <p:sp>
        <p:nvSpPr>
          <p:cNvPr id="15" name="사각형: 둥근 모서리 14">
            <a:hlinkClick r:id="rId4" action="ppaction://hlinksldjump"/>
            <a:extLst>
              <a:ext uri="{FF2B5EF4-FFF2-40B4-BE49-F238E27FC236}">
                <a16:creationId xmlns:a16="http://schemas.microsoft.com/office/drawing/2014/main" id="{D927853C-47EC-625C-AE4F-70381BC9721A}"/>
              </a:ext>
            </a:extLst>
          </p:cNvPr>
          <p:cNvSpPr/>
          <p:nvPr/>
        </p:nvSpPr>
        <p:spPr>
          <a:xfrm>
            <a:off x="8036719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55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FF2E3E-7A36-CAC2-6AB8-5A83FDA643D7}"/>
              </a:ext>
            </a:extLst>
          </p:cNvPr>
          <p:cNvSpPr txBox="1"/>
          <p:nvPr/>
        </p:nvSpPr>
        <p:spPr>
          <a:xfrm>
            <a:off x="817244" y="722754"/>
            <a:ext cx="18149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1) </a:t>
            </a:r>
            <a:r>
              <a:rPr lang="ko-KR" altLang="en-US" sz="20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웹 관련 개발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091FBD-D52A-8820-58F6-A021F49C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592207"/>
              </p:ext>
            </p:extLst>
          </p:nvPr>
        </p:nvGraphicFramePr>
        <p:xfrm>
          <a:off x="217043" y="1283175"/>
          <a:ext cx="11732907" cy="5261715"/>
        </p:xfrm>
        <a:graphic>
          <a:graphicData uri="http://schemas.openxmlformats.org/drawingml/2006/table">
            <a:tbl>
              <a:tblPr/>
              <a:tblGrid>
                <a:gridCol w="401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060">
                  <a:extLst>
                    <a:ext uri="{9D8B030D-6E8A-4147-A177-3AD203B41FA5}">
                      <a16:colId xmlns:a16="http://schemas.microsoft.com/office/drawing/2014/main" val="2493642447"/>
                    </a:ext>
                  </a:extLst>
                </a:gridCol>
                <a:gridCol w="114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714">
                  <a:extLst>
                    <a:ext uri="{9D8B030D-6E8A-4147-A177-3AD203B41FA5}">
                      <a16:colId xmlns:a16="http://schemas.microsoft.com/office/drawing/2014/main" val="2664240702"/>
                    </a:ext>
                  </a:extLst>
                </a:gridCol>
                <a:gridCol w="1032804">
                  <a:extLst>
                    <a:ext uri="{9D8B030D-6E8A-4147-A177-3AD203B41FA5}">
                      <a16:colId xmlns:a16="http://schemas.microsoft.com/office/drawing/2014/main" val="3529798647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2741902244"/>
                    </a:ext>
                  </a:extLst>
                </a:gridCol>
                <a:gridCol w="966295">
                  <a:extLst>
                    <a:ext uri="{9D8B030D-6E8A-4147-A177-3AD203B41FA5}">
                      <a16:colId xmlns:a16="http://schemas.microsoft.com/office/drawing/2014/main" val="1519905876"/>
                    </a:ext>
                  </a:extLst>
                </a:gridCol>
              </a:tblGrid>
              <a:tr h="61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No.</a:t>
                      </a:r>
                      <a:endParaRPr lang="ko-KR" alt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 항목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개발자</a:t>
                      </a:r>
                      <a:endParaRPr lang="en-US" sz="16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DBMS 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</a:t>
                      </a:r>
                      <a:endParaRPr lang="en-US" altLang="ko-KR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ERD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설계</a:t>
                      </a:r>
                      <a:endParaRPr lang="en-US" sz="1400" kern="1200" dirty="0">
                        <a:ln w="635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A6041"/>
                        </a:solidFill>
                        <a:latin typeface="검은고딕 블랙" panose="00000A00000000000000" pitchFamily="50" charset="-127"/>
                        <a:ea typeface="검은고딕 블랙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MyBATIS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Mapping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InterfaceDAO,</a:t>
                      </a:r>
                      <a:b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</a:br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 Process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Spring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Boot</a:t>
                      </a:r>
                    </a:p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Controller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Client UI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Ajax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Client/Server </a:t>
                      </a: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통합 테스트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및 디버깅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성능 개선</a:t>
                      </a: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A6041"/>
                          </a:solidFill>
                          <a:latin typeface="검은고딕 블랙" panose="00000A00000000000000" pitchFamily="50" charset="-127"/>
                          <a:ea typeface="검은고딕 블랙" panose="00000A00000000000000" pitchFamily="50" charset="-127"/>
                          <a:cs typeface="+mn-cs"/>
                        </a:rPr>
                        <a:t>Refactoring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9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리뷰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10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최신상품 추천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황경태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ln w="635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11</a:t>
                      </a: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관심상품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홍재민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12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재고</a:t>
                      </a:r>
                      <a:endParaRPr lang="en-US" altLang="ko-KR" sz="12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한창명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13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이벤트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30489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14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좋아요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전세진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04576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15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주문 결제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황경태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68466"/>
                  </a:ext>
                </a:extLst>
              </a:tr>
              <a:tr h="57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16</a:t>
                      </a:r>
                      <a:endParaRPr lang="ko-KR" altLang="en-US" sz="1100" dirty="0"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  <a:cs typeface="+mn-cs"/>
                        </a:rPr>
                        <a:t>주문 상세</a:t>
                      </a:r>
                      <a:endParaRPr lang="en-US" altLang="ko-KR" sz="1200" kern="1200" baseline="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황경태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 w="6350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A6041"/>
                          </a:solidFill>
                          <a:effectLst/>
                          <a:uLnTx/>
                          <a:uFillTx/>
                          <a:latin typeface="나눔스퀘어 네오 OTF Heavy" panose="00000A00000000000000" pitchFamily="50" charset="-127"/>
                          <a:ea typeface="나눔스퀘어 네오 OTF Heavy" panose="00000A00000000000000" pitchFamily="50" charset="-127"/>
                          <a:cs typeface="+mn-cs"/>
                        </a:rPr>
                        <a:t>O</a:t>
                      </a:r>
                      <a:endParaRPr kumimoji="0" lang="ko-KR" altLang="en-US" sz="1600" b="1" i="0" u="none" strike="noStrike" kern="1200" cap="none" spc="0" normalizeH="0" baseline="0" noProof="0" dirty="0">
                        <a:ln w="635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FA6041"/>
                        </a:solidFill>
                        <a:effectLst/>
                        <a:uLnTx/>
                        <a:uFillTx/>
                        <a:latin typeface="나눔스퀘어 네오 OTF Heavy" panose="00000A00000000000000" pitchFamily="50" charset="-127"/>
                        <a:ea typeface="나눔스퀘어 네오 OTF Heavy" panose="00000A00000000000000" pitchFamily="50" charset="-127"/>
                        <a:cs typeface="+mn-cs"/>
                      </a:endParaRPr>
                    </a:p>
                  </a:txBody>
                  <a:tcPr marL="7003" marR="7003" marT="7003" marB="0" anchor="ctr">
                    <a:lnL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8066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D18434-B625-E52F-E0B3-85C55B7CCD8F}"/>
              </a:ext>
            </a:extLst>
          </p:cNvPr>
          <p:cNvSpPr txBox="1"/>
          <p:nvPr/>
        </p:nvSpPr>
        <p:spPr>
          <a:xfrm>
            <a:off x="6472518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요약 보기</a:t>
            </a:r>
          </a:p>
        </p:txBody>
      </p:sp>
      <p:sp>
        <p:nvSpPr>
          <p:cNvPr id="6" name="사각형: 둥근 모서리 5">
            <a:hlinkClick r:id="rId3" action="ppaction://hlinksldjump"/>
            <a:extLst>
              <a:ext uri="{FF2B5EF4-FFF2-40B4-BE49-F238E27FC236}">
                <a16:creationId xmlns:a16="http://schemas.microsoft.com/office/drawing/2014/main" id="{68DEFFCD-7465-70C8-FC0D-5B9435984032}"/>
              </a:ext>
            </a:extLst>
          </p:cNvPr>
          <p:cNvSpPr/>
          <p:nvPr/>
        </p:nvSpPr>
        <p:spPr>
          <a:xfrm>
            <a:off x="6203577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BBD0B-10A5-3A88-BB83-0837EC7B57F5}"/>
              </a:ext>
            </a:extLst>
          </p:cNvPr>
          <p:cNvSpPr txBox="1"/>
          <p:nvPr/>
        </p:nvSpPr>
        <p:spPr>
          <a:xfrm>
            <a:off x="8283387" y="316908"/>
            <a:ext cx="12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A604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목차 보기</a:t>
            </a:r>
          </a:p>
        </p:txBody>
      </p:sp>
      <p:sp>
        <p:nvSpPr>
          <p:cNvPr id="8" name="사각형: 둥근 모서리 7">
            <a:hlinkClick r:id="rId4" action="ppaction://hlinksldjump"/>
            <a:extLst>
              <a:ext uri="{FF2B5EF4-FFF2-40B4-BE49-F238E27FC236}">
                <a16:creationId xmlns:a16="http://schemas.microsoft.com/office/drawing/2014/main" id="{8FD6DF01-4720-B69A-91B0-3853DD768E12}"/>
              </a:ext>
            </a:extLst>
          </p:cNvPr>
          <p:cNvSpPr/>
          <p:nvPr/>
        </p:nvSpPr>
        <p:spPr>
          <a:xfrm>
            <a:off x="8036719" y="205329"/>
            <a:ext cx="1640540" cy="589144"/>
          </a:xfrm>
          <a:prstGeom prst="roundRect">
            <a:avLst/>
          </a:prstGeom>
          <a:noFill/>
          <a:ln w="31750">
            <a:solidFill>
              <a:srgbClr val="FA60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B955A-EEEB-A131-5066-1CC0236335CF}"/>
              </a:ext>
            </a:extLst>
          </p:cNvPr>
          <p:cNvSpPr txBox="1"/>
          <p:nvPr/>
        </p:nvSpPr>
        <p:spPr>
          <a:xfrm>
            <a:off x="298172" y="150295"/>
            <a:ext cx="46548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4. </a:t>
            </a:r>
            <a:r>
              <a:rPr lang="ko-KR" altLang="en-US" sz="3600" dirty="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FA604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</a:rPr>
              <a:t>시스템 세부 개발 내역</a:t>
            </a:r>
          </a:p>
        </p:txBody>
      </p:sp>
    </p:spTree>
    <p:extLst>
      <p:ext uri="{BB962C8B-B14F-4D97-AF65-F5344CB8AC3E}">
        <p14:creationId xmlns:p14="http://schemas.microsoft.com/office/powerpoint/2010/main" val="601063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</TotalTime>
  <Words>2534</Words>
  <Application>Microsoft Office PowerPoint</Application>
  <PresentationFormat>와이드스크린</PresentationFormat>
  <Paragraphs>874</Paragraphs>
  <Slides>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7" baseType="lpstr">
      <vt:lpstr>나눔스퀘어 네오 OTF Heavy</vt:lpstr>
      <vt:lpstr>Wingdings</vt:lpstr>
      <vt:lpstr>나눔스퀘어 네오 OTF Regular</vt:lpstr>
      <vt:lpstr>나눔스퀘어 네오 OTF ExtraBold</vt:lpstr>
      <vt:lpstr>맑은 고딕</vt:lpstr>
      <vt:lpstr>검은고딕 블랙</vt:lpstr>
      <vt:lpstr>나눔스퀘어 네오 OTF Bold</vt:lpstr>
      <vt:lpstr>Arial</vt:lpstr>
      <vt:lpstr>나눔스퀘어 네오 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</dc:creator>
  <cp:lastModifiedBy>세진 전</cp:lastModifiedBy>
  <cp:revision>221</cp:revision>
  <dcterms:created xsi:type="dcterms:W3CDTF">2023-03-14T01:30:53Z</dcterms:created>
  <dcterms:modified xsi:type="dcterms:W3CDTF">2024-01-14T04:56:24Z</dcterms:modified>
</cp:coreProperties>
</file>